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380" r:id="rId6"/>
    <p:sldId id="3379" r:id="rId7"/>
    <p:sldId id="3367" r:id="rId8"/>
    <p:sldId id="3366" r:id="rId9"/>
    <p:sldId id="3368" r:id="rId10"/>
    <p:sldId id="3380" r:id="rId11"/>
    <p:sldId id="3381" r:id="rId12"/>
    <p:sldId id="3382" r:id="rId13"/>
    <p:sldId id="3383" r:id="rId14"/>
    <p:sldId id="3384" r:id="rId15"/>
    <p:sldId id="3377" r:id="rId16"/>
    <p:sldId id="3385" r:id="rId17"/>
    <p:sldId id="3386" r:id="rId18"/>
    <p:sldId id="376"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3" d="100"/>
          <a:sy n="63" d="100"/>
        </p:scale>
        <p:origin x="5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A223C-5A5E-4008-92DB-E9E2E619FC7D}" type="datetimeFigureOut">
              <a:rPr lang="nb-NO" smtClean="0"/>
              <a:t>26.03.2025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DA440-4889-4834-8FB0-D8E40E86A979}" type="slidenum">
              <a:rPr lang="nb-NO" smtClean="0"/>
              <a:t>‹#›</a:t>
            </a:fld>
            <a:endParaRPr lang="nb-NO"/>
          </a:p>
        </p:txBody>
      </p:sp>
    </p:spTree>
    <p:extLst>
      <p:ext uri="{BB962C8B-B14F-4D97-AF65-F5344CB8AC3E}">
        <p14:creationId xmlns:p14="http://schemas.microsoft.com/office/powerpoint/2010/main" val="2177929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pic>
        <p:nvPicPr>
          <p:cNvPr id="5" name="Bilde 4" descr="Et bilde som inneholder natur, natthimmel&#10;&#10;Automatisk generert beskrivelse">
            <a:extLst>
              <a:ext uri="{FF2B5EF4-FFF2-40B4-BE49-F238E27FC236}">
                <a16:creationId xmlns:a16="http://schemas.microsoft.com/office/drawing/2014/main" id="{D8E86AD5-147F-4B90-8A61-4FA7A5EEF2C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2000" cy="6858000"/>
          </a:xfrm>
          <a:prstGeom prst="rect">
            <a:avLst/>
          </a:prstGeom>
        </p:spPr>
      </p:pic>
      <p:pic>
        <p:nvPicPr>
          <p:cNvPr id="6" name="Bilde 5">
            <a:extLst>
              <a:ext uri="{FF2B5EF4-FFF2-40B4-BE49-F238E27FC236}">
                <a16:creationId xmlns:a16="http://schemas.microsoft.com/office/drawing/2014/main" id="{F2216BD6-4BA5-457E-9829-FF82933BC245}"/>
              </a:ext>
            </a:extLst>
          </p:cNvPr>
          <p:cNvPicPr>
            <a:picLocks noChangeAspect="1"/>
          </p:cNvPicPr>
          <p:nvPr userDrawn="1"/>
        </p:nvPicPr>
        <p:blipFill>
          <a:blip r:embed="rId3" cstate="print">
            <a:biLevel thresh="25000"/>
            <a:extLst>
              <a:ext uri="{28A0092B-C50C-407E-A947-70E740481C1C}">
                <a14:useLocalDpi xmlns:a14="http://schemas.microsoft.com/office/drawing/2010/main"/>
              </a:ext>
            </a:extLst>
          </a:blip>
          <a:stretch>
            <a:fillRect/>
          </a:stretch>
        </p:blipFill>
        <p:spPr>
          <a:xfrm>
            <a:off x="4373326" y="1312329"/>
            <a:ext cx="3445347" cy="1798320"/>
          </a:xfrm>
          <a:prstGeom prst="rect">
            <a:avLst/>
          </a:prstGeom>
        </p:spPr>
      </p:pic>
      <p:grpSp>
        <p:nvGrpSpPr>
          <p:cNvPr id="7" name="Grafikk 11">
            <a:extLst>
              <a:ext uri="{FF2B5EF4-FFF2-40B4-BE49-F238E27FC236}">
                <a16:creationId xmlns:a16="http://schemas.microsoft.com/office/drawing/2014/main" id="{0C713858-509A-4F90-8AD8-6F14D2D4D3E8}"/>
              </a:ext>
            </a:extLst>
          </p:cNvPr>
          <p:cNvGrpSpPr/>
          <p:nvPr userDrawn="1"/>
        </p:nvGrpSpPr>
        <p:grpSpPr>
          <a:xfrm>
            <a:off x="5686654" y="5771926"/>
            <a:ext cx="642722" cy="616530"/>
            <a:chOff x="5695400" y="2533011"/>
            <a:chExt cx="907823" cy="870828"/>
          </a:xfrm>
          <a:solidFill>
            <a:schemeClr val="bg1"/>
          </a:solidFill>
          <a:effectLst>
            <a:outerShdw blurRad="63500" sx="102000" sy="102000" algn="ctr" rotWithShape="0">
              <a:prstClr val="black">
                <a:alpha val="40000"/>
              </a:prstClr>
            </a:outerShdw>
          </a:effectLst>
        </p:grpSpPr>
        <p:sp>
          <p:nvSpPr>
            <p:cNvPr id="8" name="Grafikk 11">
              <a:extLst>
                <a:ext uri="{FF2B5EF4-FFF2-40B4-BE49-F238E27FC236}">
                  <a16:creationId xmlns:a16="http://schemas.microsoft.com/office/drawing/2014/main" id="{E96C873C-6C20-4CEA-BBA7-6D30C530D51B}"/>
                </a:ext>
              </a:extLst>
            </p:cNvPr>
            <p:cNvSpPr/>
            <p:nvPr/>
          </p:nvSpPr>
          <p:spPr>
            <a:xfrm>
              <a:off x="5804063" y="2659718"/>
              <a:ext cx="409142" cy="259018"/>
            </a:xfrm>
            <a:custGeom>
              <a:avLst/>
              <a:gdLst>
                <a:gd name="connsiteX0" fmla="*/ 409004 w 409142"/>
                <a:gd name="connsiteY0" fmla="*/ 259019 h 259018"/>
                <a:gd name="connsiteX1" fmla="*/ 376714 w 409142"/>
                <a:gd name="connsiteY1" fmla="*/ 259019 h 259018"/>
                <a:gd name="connsiteX2" fmla="*/ 19431 w 409142"/>
                <a:gd name="connsiteY2" fmla="*/ 74424 h 259018"/>
                <a:gd name="connsiteX3" fmla="*/ 0 w 409142"/>
                <a:gd name="connsiteY3" fmla="*/ 48611 h 259018"/>
                <a:gd name="connsiteX4" fmla="*/ 409004 w 409142"/>
                <a:gd name="connsiteY4" fmla="*/ 259019 h 259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142" h="259018">
                  <a:moveTo>
                    <a:pt x="409004" y="259019"/>
                  </a:moveTo>
                  <a:lnTo>
                    <a:pt x="376714" y="259019"/>
                  </a:lnTo>
                  <a:cubicBezTo>
                    <a:pt x="382905" y="80520"/>
                    <a:pt x="159067" y="-33970"/>
                    <a:pt x="19431" y="74424"/>
                  </a:cubicBezTo>
                  <a:lnTo>
                    <a:pt x="0" y="48611"/>
                  </a:lnTo>
                  <a:cubicBezTo>
                    <a:pt x="160115" y="-75785"/>
                    <a:pt x="415957" y="54517"/>
                    <a:pt x="409004" y="259019"/>
                  </a:cubicBezTo>
                  <a:close/>
                </a:path>
              </a:pathLst>
            </a:custGeom>
            <a:grpFill/>
            <a:ln w="9525" cap="flat">
              <a:noFill/>
              <a:prstDash val="solid"/>
              <a:miter/>
            </a:ln>
          </p:spPr>
          <p:txBody>
            <a:bodyPr rtlCol="0" anchor="ctr"/>
            <a:lstStyle/>
            <a:p>
              <a:endParaRPr lang="nb-NO"/>
            </a:p>
          </p:txBody>
        </p:sp>
        <p:sp>
          <p:nvSpPr>
            <p:cNvPr id="9" name="Grafikk 11">
              <a:extLst>
                <a:ext uri="{FF2B5EF4-FFF2-40B4-BE49-F238E27FC236}">
                  <a16:creationId xmlns:a16="http://schemas.microsoft.com/office/drawing/2014/main" id="{C557C984-D1C4-4A5D-B9D5-A323079138B5}"/>
                </a:ext>
              </a:extLst>
            </p:cNvPr>
            <p:cNvSpPr/>
            <p:nvPr/>
          </p:nvSpPr>
          <p:spPr>
            <a:xfrm>
              <a:off x="5695400" y="2815295"/>
              <a:ext cx="241441" cy="361568"/>
            </a:xfrm>
            <a:custGeom>
              <a:avLst/>
              <a:gdLst>
                <a:gd name="connsiteX0" fmla="*/ 239346 w 241441"/>
                <a:gd name="connsiteY0" fmla="*/ 361569 h 361568"/>
                <a:gd name="connsiteX1" fmla="*/ 21985 w 241441"/>
                <a:gd name="connsiteY1" fmla="*/ 0 h 361568"/>
                <a:gd name="connsiteX2" fmla="*/ 51608 w 241441"/>
                <a:gd name="connsiteY2" fmla="*/ 12954 h 361568"/>
                <a:gd name="connsiteX3" fmla="*/ 241441 w 241441"/>
                <a:gd name="connsiteY3" fmla="*/ 329279 h 361568"/>
                <a:gd name="connsiteX4" fmla="*/ 239346 w 241441"/>
                <a:gd name="connsiteY4" fmla="*/ 361569 h 36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41" h="361568">
                  <a:moveTo>
                    <a:pt x="239346" y="361569"/>
                  </a:moveTo>
                  <a:cubicBezTo>
                    <a:pt x="66181" y="353854"/>
                    <a:pt x="-50786" y="157829"/>
                    <a:pt x="21985" y="0"/>
                  </a:cubicBezTo>
                  <a:lnTo>
                    <a:pt x="51608" y="12954"/>
                  </a:lnTo>
                  <a:cubicBezTo>
                    <a:pt x="-11924" y="150971"/>
                    <a:pt x="90184" y="322612"/>
                    <a:pt x="241441" y="329279"/>
                  </a:cubicBezTo>
                  <a:lnTo>
                    <a:pt x="239346" y="361569"/>
                  </a:lnTo>
                  <a:close/>
                </a:path>
              </a:pathLst>
            </a:custGeom>
            <a:grpFill/>
            <a:ln w="9525" cap="flat">
              <a:noFill/>
              <a:prstDash val="solid"/>
              <a:miter/>
            </a:ln>
          </p:spPr>
          <p:txBody>
            <a:bodyPr rtlCol="0" anchor="ctr"/>
            <a:lstStyle/>
            <a:p>
              <a:endParaRPr lang="nb-NO"/>
            </a:p>
          </p:txBody>
        </p:sp>
        <p:sp>
          <p:nvSpPr>
            <p:cNvPr id="10" name="Grafikk 11">
              <a:extLst>
                <a:ext uri="{FF2B5EF4-FFF2-40B4-BE49-F238E27FC236}">
                  <a16:creationId xmlns:a16="http://schemas.microsoft.com/office/drawing/2014/main" id="{18C4203A-1F11-4276-933E-339AD746D910}"/>
                </a:ext>
              </a:extLst>
            </p:cNvPr>
            <p:cNvSpPr/>
            <p:nvPr/>
          </p:nvSpPr>
          <p:spPr>
            <a:xfrm>
              <a:off x="6420521" y="2821487"/>
              <a:ext cx="179070" cy="210978"/>
            </a:xfrm>
            <a:custGeom>
              <a:avLst/>
              <a:gdLst>
                <a:gd name="connsiteX0" fmla="*/ 10763 w 179070"/>
                <a:gd name="connsiteY0" fmla="*/ 210979 h 210978"/>
                <a:gd name="connsiteX1" fmla="*/ 0 w 179070"/>
                <a:gd name="connsiteY1" fmla="*/ 180499 h 210978"/>
                <a:gd name="connsiteX2" fmla="*/ 147066 w 179070"/>
                <a:gd name="connsiteY2" fmla="*/ 0 h 210978"/>
                <a:gd name="connsiteX3" fmla="*/ 179070 w 179070"/>
                <a:gd name="connsiteY3" fmla="*/ 4286 h 210978"/>
                <a:gd name="connsiteX4" fmla="*/ 10763 w 179070"/>
                <a:gd name="connsiteY4" fmla="*/ 210979 h 210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0" h="210978">
                  <a:moveTo>
                    <a:pt x="10763" y="210979"/>
                  </a:moveTo>
                  <a:lnTo>
                    <a:pt x="0" y="180499"/>
                  </a:lnTo>
                  <a:cubicBezTo>
                    <a:pt x="79629" y="152305"/>
                    <a:pt x="136017" y="83153"/>
                    <a:pt x="147066" y="0"/>
                  </a:cubicBezTo>
                  <a:lnTo>
                    <a:pt x="179070" y="4286"/>
                  </a:lnTo>
                  <a:cubicBezTo>
                    <a:pt x="166402" y="99536"/>
                    <a:pt x="101917" y="178689"/>
                    <a:pt x="10763" y="210979"/>
                  </a:cubicBezTo>
                  <a:close/>
                </a:path>
              </a:pathLst>
            </a:custGeom>
            <a:grpFill/>
            <a:ln w="9525" cap="flat">
              <a:noFill/>
              <a:prstDash val="solid"/>
              <a:miter/>
            </a:ln>
          </p:spPr>
          <p:txBody>
            <a:bodyPr rtlCol="0" anchor="ctr"/>
            <a:lstStyle/>
            <a:p>
              <a:endParaRPr lang="nb-NO"/>
            </a:p>
          </p:txBody>
        </p:sp>
        <p:sp>
          <p:nvSpPr>
            <p:cNvPr id="11" name="Grafikk 11">
              <a:extLst>
                <a:ext uri="{FF2B5EF4-FFF2-40B4-BE49-F238E27FC236}">
                  <a16:creationId xmlns:a16="http://schemas.microsoft.com/office/drawing/2014/main" id="{5F08C4FB-1C86-429A-A8C1-79448EBA68B4}"/>
                </a:ext>
              </a:extLst>
            </p:cNvPr>
            <p:cNvSpPr/>
            <p:nvPr/>
          </p:nvSpPr>
          <p:spPr>
            <a:xfrm>
              <a:off x="6115054" y="2533011"/>
              <a:ext cx="475964" cy="193511"/>
            </a:xfrm>
            <a:custGeom>
              <a:avLst/>
              <a:gdLst>
                <a:gd name="connsiteX0" fmla="*/ 444818 w 475964"/>
                <a:gd name="connsiteY0" fmla="*/ 193511 h 193511"/>
                <a:gd name="connsiteX1" fmla="*/ 28575 w 475964"/>
                <a:gd name="connsiteY1" fmla="*/ 148267 h 193511"/>
                <a:gd name="connsiteX2" fmla="*/ 0 w 475964"/>
                <a:gd name="connsiteY2" fmla="*/ 133218 h 193511"/>
                <a:gd name="connsiteX3" fmla="*/ 475964 w 475964"/>
                <a:gd name="connsiteY3" fmla="*/ 185034 h 193511"/>
                <a:gd name="connsiteX4" fmla="*/ 444818 w 475964"/>
                <a:gd name="connsiteY4" fmla="*/ 193511 h 19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964" h="193511">
                  <a:moveTo>
                    <a:pt x="444818" y="193511"/>
                  </a:moveTo>
                  <a:cubicBezTo>
                    <a:pt x="400431" y="2916"/>
                    <a:pt x="113252" y="-27659"/>
                    <a:pt x="28575" y="148267"/>
                  </a:cubicBezTo>
                  <a:lnTo>
                    <a:pt x="0" y="133218"/>
                  </a:lnTo>
                  <a:cubicBezTo>
                    <a:pt x="96965" y="-68331"/>
                    <a:pt x="425101" y="-33279"/>
                    <a:pt x="475964" y="185034"/>
                  </a:cubicBezTo>
                  <a:lnTo>
                    <a:pt x="444818" y="193511"/>
                  </a:lnTo>
                  <a:close/>
                </a:path>
              </a:pathLst>
            </a:custGeom>
            <a:grpFill/>
            <a:ln w="9525" cap="flat">
              <a:noFill/>
              <a:prstDash val="solid"/>
              <a:miter/>
            </a:ln>
          </p:spPr>
          <p:txBody>
            <a:bodyPr rtlCol="0" anchor="ctr"/>
            <a:lstStyle/>
            <a:p>
              <a:endParaRPr lang="nb-NO"/>
            </a:p>
          </p:txBody>
        </p:sp>
        <p:sp>
          <p:nvSpPr>
            <p:cNvPr id="12" name="Grafikk 11">
              <a:extLst>
                <a:ext uri="{FF2B5EF4-FFF2-40B4-BE49-F238E27FC236}">
                  <a16:creationId xmlns:a16="http://schemas.microsoft.com/office/drawing/2014/main" id="{A58901CC-A6B5-46B1-941B-0372565337FA}"/>
                </a:ext>
              </a:extLst>
            </p:cNvPr>
            <p:cNvSpPr/>
            <p:nvPr/>
          </p:nvSpPr>
          <p:spPr>
            <a:xfrm>
              <a:off x="5974511" y="2953884"/>
              <a:ext cx="445208" cy="449955"/>
            </a:xfrm>
            <a:custGeom>
              <a:avLst/>
              <a:gdLst>
                <a:gd name="connsiteX0" fmla="*/ 222458 w 445208"/>
                <a:gd name="connsiteY0" fmla="*/ 449866 h 449955"/>
                <a:gd name="connsiteX1" fmla="*/ 152830 w 445208"/>
                <a:gd name="connsiteY1" fmla="*/ 8191 h 449955"/>
                <a:gd name="connsiteX2" fmla="*/ 162736 w 445208"/>
                <a:gd name="connsiteY2" fmla="*/ 38957 h 449955"/>
                <a:gd name="connsiteX3" fmla="*/ 222458 w 445208"/>
                <a:gd name="connsiteY3" fmla="*/ 417576 h 449955"/>
                <a:gd name="connsiteX4" fmla="*/ 252271 w 445208"/>
                <a:gd name="connsiteY4" fmla="*/ 31909 h 449955"/>
                <a:gd name="connsiteX5" fmla="*/ 257224 w 445208"/>
                <a:gd name="connsiteY5" fmla="*/ 0 h 449955"/>
                <a:gd name="connsiteX6" fmla="*/ 222458 w 445208"/>
                <a:gd name="connsiteY6" fmla="*/ 449866 h 4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208" h="449955">
                  <a:moveTo>
                    <a:pt x="222458" y="449866"/>
                  </a:moveTo>
                  <a:cubicBezTo>
                    <a:pt x="-28907" y="456628"/>
                    <a:pt x="-87867" y="78676"/>
                    <a:pt x="152830" y="8191"/>
                  </a:cubicBezTo>
                  <a:lnTo>
                    <a:pt x="162736" y="38957"/>
                  </a:lnTo>
                  <a:cubicBezTo>
                    <a:pt x="-43575" y="99441"/>
                    <a:pt x="7002" y="423386"/>
                    <a:pt x="222458" y="417576"/>
                  </a:cubicBezTo>
                  <a:cubicBezTo>
                    <a:pt x="455916" y="422434"/>
                    <a:pt x="482586" y="63246"/>
                    <a:pt x="252271" y="31909"/>
                  </a:cubicBezTo>
                  <a:lnTo>
                    <a:pt x="257224" y="0"/>
                  </a:lnTo>
                  <a:cubicBezTo>
                    <a:pt x="528782" y="40100"/>
                    <a:pt x="496492" y="451009"/>
                    <a:pt x="222458" y="449866"/>
                  </a:cubicBezTo>
                  <a:close/>
                </a:path>
              </a:pathLst>
            </a:custGeom>
            <a:grpFill/>
            <a:ln w="9525" cap="flat">
              <a:noFill/>
              <a:prstDash val="solid"/>
              <a:miter/>
            </a:ln>
          </p:spPr>
          <p:txBody>
            <a:bodyPr rtlCol="0" anchor="ctr"/>
            <a:lstStyle/>
            <a:p>
              <a:endParaRPr lang="nb-NO"/>
            </a:p>
          </p:txBody>
        </p:sp>
        <p:sp>
          <p:nvSpPr>
            <p:cNvPr id="13" name="Grafikk 11">
              <a:extLst>
                <a:ext uri="{FF2B5EF4-FFF2-40B4-BE49-F238E27FC236}">
                  <a16:creationId xmlns:a16="http://schemas.microsoft.com/office/drawing/2014/main" id="{32293A13-4790-4D26-ACFE-4A74356C7F61}"/>
                </a:ext>
              </a:extLst>
            </p:cNvPr>
            <p:cNvSpPr/>
            <p:nvPr/>
          </p:nvSpPr>
          <p:spPr>
            <a:xfrm>
              <a:off x="6130246" y="3031981"/>
              <a:ext cx="133445" cy="161654"/>
            </a:xfrm>
            <a:custGeom>
              <a:avLst/>
              <a:gdLst>
                <a:gd name="connsiteX0" fmla="*/ 66723 w 133445"/>
                <a:gd name="connsiteY0" fmla="*/ 161647 h 161654"/>
                <a:gd name="connsiteX1" fmla="*/ 66723 w 133445"/>
                <a:gd name="connsiteY1" fmla="*/ 8 h 161654"/>
                <a:gd name="connsiteX2" fmla="*/ 66723 w 133445"/>
                <a:gd name="connsiteY2" fmla="*/ 161647 h 161654"/>
                <a:gd name="connsiteX3" fmla="*/ 66723 w 133445"/>
                <a:gd name="connsiteY3" fmla="*/ 32298 h 161654"/>
                <a:gd name="connsiteX4" fmla="*/ 66723 w 133445"/>
                <a:gd name="connsiteY4" fmla="*/ 129262 h 161654"/>
                <a:gd name="connsiteX5" fmla="*/ 66723 w 133445"/>
                <a:gd name="connsiteY5" fmla="*/ 32298 h 16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45" h="161654">
                  <a:moveTo>
                    <a:pt x="66723" y="161647"/>
                  </a:moveTo>
                  <a:cubicBezTo>
                    <a:pt x="-22241" y="162886"/>
                    <a:pt x="-22241" y="-1230"/>
                    <a:pt x="66723" y="8"/>
                  </a:cubicBezTo>
                  <a:cubicBezTo>
                    <a:pt x="155686" y="-1325"/>
                    <a:pt x="155686" y="162790"/>
                    <a:pt x="66723" y="161647"/>
                  </a:cubicBezTo>
                  <a:close/>
                  <a:moveTo>
                    <a:pt x="66723" y="32298"/>
                  </a:moveTo>
                  <a:cubicBezTo>
                    <a:pt x="20717" y="30774"/>
                    <a:pt x="20717" y="130786"/>
                    <a:pt x="66723" y="129262"/>
                  </a:cubicBezTo>
                  <a:cubicBezTo>
                    <a:pt x="112633" y="130786"/>
                    <a:pt x="112633" y="30774"/>
                    <a:pt x="66723" y="32298"/>
                  </a:cubicBezTo>
                  <a:close/>
                </a:path>
              </a:pathLst>
            </a:custGeom>
            <a:grpFill/>
            <a:ln w="9525" cap="flat">
              <a:noFill/>
              <a:prstDash val="solid"/>
              <a:miter/>
            </a:ln>
          </p:spPr>
          <p:txBody>
            <a:bodyPr rtlCol="0" anchor="ctr"/>
            <a:lstStyle/>
            <a:p>
              <a:endParaRPr lang="nb-NO"/>
            </a:p>
          </p:txBody>
        </p:sp>
        <p:sp>
          <p:nvSpPr>
            <p:cNvPr id="14" name="Grafikk 11">
              <a:extLst>
                <a:ext uri="{FF2B5EF4-FFF2-40B4-BE49-F238E27FC236}">
                  <a16:creationId xmlns:a16="http://schemas.microsoft.com/office/drawing/2014/main" id="{0C0B6B89-BACC-462B-8C56-0174C43F2EA2}"/>
                </a:ext>
              </a:extLst>
            </p:cNvPr>
            <p:cNvSpPr/>
            <p:nvPr/>
          </p:nvSpPr>
          <p:spPr>
            <a:xfrm>
              <a:off x="6084479" y="3227156"/>
              <a:ext cx="224885" cy="81819"/>
            </a:xfrm>
            <a:custGeom>
              <a:avLst/>
              <a:gdLst>
                <a:gd name="connsiteX0" fmla="*/ 31242 w 224885"/>
                <a:gd name="connsiteY0" fmla="*/ 81820 h 81819"/>
                <a:gd name="connsiteX1" fmla="*/ 0 w 224885"/>
                <a:gd name="connsiteY1" fmla="*/ 73533 h 81819"/>
                <a:gd name="connsiteX2" fmla="*/ 224885 w 224885"/>
                <a:gd name="connsiteY2" fmla="*/ 73343 h 81819"/>
                <a:gd name="connsiteX3" fmla="*/ 193643 w 224885"/>
                <a:gd name="connsiteY3" fmla="*/ 81534 h 81819"/>
                <a:gd name="connsiteX4" fmla="*/ 31242 w 224885"/>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885" h="81819">
                  <a:moveTo>
                    <a:pt x="31242" y="81820"/>
                  </a:moveTo>
                  <a:lnTo>
                    <a:pt x="0" y="73533"/>
                  </a:lnTo>
                  <a:cubicBezTo>
                    <a:pt x="20574" y="-24479"/>
                    <a:pt x="204502" y="-24479"/>
                    <a:pt x="224885" y="73343"/>
                  </a:cubicBezTo>
                  <a:lnTo>
                    <a:pt x="193643" y="81534"/>
                  </a:lnTo>
                  <a:cubicBezTo>
                    <a:pt x="180594" y="15050"/>
                    <a:pt x="44672" y="15621"/>
                    <a:pt x="31242" y="81820"/>
                  </a:cubicBezTo>
                  <a:close/>
                </a:path>
              </a:pathLst>
            </a:custGeom>
            <a:grpFill/>
            <a:ln w="9525" cap="flat">
              <a:noFill/>
              <a:prstDash val="solid"/>
              <a:miter/>
            </a:ln>
          </p:spPr>
          <p:txBody>
            <a:bodyPr rtlCol="0" anchor="ctr"/>
            <a:lstStyle/>
            <a:p>
              <a:endParaRPr lang="nb-NO"/>
            </a:p>
          </p:txBody>
        </p:sp>
        <p:sp>
          <p:nvSpPr>
            <p:cNvPr id="15" name="Grafikk 11">
              <a:extLst>
                <a:ext uri="{FF2B5EF4-FFF2-40B4-BE49-F238E27FC236}">
                  <a16:creationId xmlns:a16="http://schemas.microsoft.com/office/drawing/2014/main" id="{22DEA72A-D271-43AA-AC48-DF372B604C0B}"/>
                </a:ext>
              </a:extLst>
            </p:cNvPr>
            <p:cNvSpPr/>
            <p:nvPr/>
          </p:nvSpPr>
          <p:spPr>
            <a:xfrm>
              <a:off x="5887740" y="2757091"/>
              <a:ext cx="133445" cy="161653"/>
            </a:xfrm>
            <a:custGeom>
              <a:avLst/>
              <a:gdLst>
                <a:gd name="connsiteX0" fmla="*/ 66723 w 133445"/>
                <a:gd name="connsiteY0" fmla="*/ 161646 h 161653"/>
                <a:gd name="connsiteX1" fmla="*/ 66723 w 133445"/>
                <a:gd name="connsiteY1" fmla="*/ 7 h 161653"/>
                <a:gd name="connsiteX2" fmla="*/ 66723 w 133445"/>
                <a:gd name="connsiteY2" fmla="*/ 161646 h 161653"/>
                <a:gd name="connsiteX3" fmla="*/ 66723 w 133445"/>
                <a:gd name="connsiteY3" fmla="*/ 32392 h 161653"/>
                <a:gd name="connsiteX4" fmla="*/ 66723 w 133445"/>
                <a:gd name="connsiteY4" fmla="*/ 129356 h 161653"/>
                <a:gd name="connsiteX5" fmla="*/ 66723 w 133445"/>
                <a:gd name="connsiteY5" fmla="*/ 32392 h 1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45" h="161653">
                  <a:moveTo>
                    <a:pt x="66723" y="161646"/>
                  </a:moveTo>
                  <a:cubicBezTo>
                    <a:pt x="-22241" y="162884"/>
                    <a:pt x="-22241" y="-1231"/>
                    <a:pt x="66723" y="7"/>
                  </a:cubicBezTo>
                  <a:cubicBezTo>
                    <a:pt x="155686" y="-1231"/>
                    <a:pt x="155686" y="162884"/>
                    <a:pt x="66723" y="161646"/>
                  </a:cubicBezTo>
                  <a:close/>
                  <a:moveTo>
                    <a:pt x="66723" y="32392"/>
                  </a:moveTo>
                  <a:cubicBezTo>
                    <a:pt x="20717" y="30868"/>
                    <a:pt x="20717" y="130880"/>
                    <a:pt x="66723" y="129356"/>
                  </a:cubicBezTo>
                  <a:cubicBezTo>
                    <a:pt x="112728" y="130880"/>
                    <a:pt x="112728" y="30868"/>
                    <a:pt x="66723" y="32392"/>
                  </a:cubicBezTo>
                  <a:close/>
                </a:path>
              </a:pathLst>
            </a:custGeom>
            <a:grpFill/>
            <a:ln w="9525" cap="flat">
              <a:noFill/>
              <a:prstDash val="solid"/>
              <a:miter/>
            </a:ln>
          </p:spPr>
          <p:txBody>
            <a:bodyPr rtlCol="0" anchor="ctr"/>
            <a:lstStyle/>
            <a:p>
              <a:endParaRPr lang="nb-NO"/>
            </a:p>
          </p:txBody>
        </p:sp>
        <p:sp>
          <p:nvSpPr>
            <p:cNvPr id="16" name="Grafikk 11">
              <a:extLst>
                <a:ext uri="{FF2B5EF4-FFF2-40B4-BE49-F238E27FC236}">
                  <a16:creationId xmlns:a16="http://schemas.microsoft.com/office/drawing/2014/main" id="{DAAEE1B3-ED2E-4BFF-B976-640C2B2ED7C6}"/>
                </a:ext>
              </a:extLst>
            </p:cNvPr>
            <p:cNvSpPr/>
            <p:nvPr/>
          </p:nvSpPr>
          <p:spPr>
            <a:xfrm>
              <a:off x="5841247" y="2950878"/>
              <a:ext cx="186081" cy="113400"/>
            </a:xfrm>
            <a:custGeom>
              <a:avLst/>
              <a:gdLst>
                <a:gd name="connsiteX0" fmla="*/ 249 w 186081"/>
                <a:gd name="connsiteY0" fmla="*/ 113401 h 113400"/>
                <a:gd name="connsiteX1" fmla="*/ 186082 w 186081"/>
                <a:gd name="connsiteY1" fmla="*/ 23675 h 113400"/>
                <a:gd name="connsiteX2" fmla="*/ 166270 w 186081"/>
                <a:gd name="connsiteY2" fmla="*/ 49202 h 113400"/>
                <a:gd name="connsiteX3" fmla="*/ 32634 w 186081"/>
                <a:gd name="connsiteY3" fmla="*/ 113401 h 113400"/>
                <a:gd name="connsiteX4" fmla="*/ 249 w 186081"/>
                <a:gd name="connsiteY4" fmla="*/ 113401 h 11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81" h="113400">
                  <a:moveTo>
                    <a:pt x="249" y="113401"/>
                  </a:moveTo>
                  <a:cubicBezTo>
                    <a:pt x="-6228" y="15484"/>
                    <a:pt x="115121" y="-31951"/>
                    <a:pt x="186082" y="23675"/>
                  </a:cubicBezTo>
                  <a:lnTo>
                    <a:pt x="166270" y="49202"/>
                  </a:lnTo>
                  <a:cubicBezTo>
                    <a:pt x="115406" y="10436"/>
                    <a:pt x="27014" y="41582"/>
                    <a:pt x="32634" y="113401"/>
                  </a:cubicBezTo>
                  <a:lnTo>
                    <a:pt x="249" y="113401"/>
                  </a:lnTo>
                  <a:close/>
                </a:path>
              </a:pathLst>
            </a:custGeom>
            <a:grpFill/>
            <a:ln w="9525" cap="flat">
              <a:noFill/>
              <a:prstDash val="solid"/>
              <a:miter/>
            </a:ln>
          </p:spPr>
          <p:txBody>
            <a:bodyPr rtlCol="0" anchor="ctr"/>
            <a:lstStyle/>
            <a:p>
              <a:endParaRPr lang="nb-NO"/>
            </a:p>
          </p:txBody>
        </p:sp>
        <p:sp>
          <p:nvSpPr>
            <p:cNvPr id="17" name="Grafikk 11">
              <a:extLst>
                <a:ext uri="{FF2B5EF4-FFF2-40B4-BE49-F238E27FC236}">
                  <a16:creationId xmlns:a16="http://schemas.microsoft.com/office/drawing/2014/main" id="{EA34B3DE-88D8-4526-9E64-CE89FACD4F68}"/>
                </a:ext>
              </a:extLst>
            </p:cNvPr>
            <p:cNvSpPr/>
            <p:nvPr/>
          </p:nvSpPr>
          <p:spPr>
            <a:xfrm>
              <a:off x="6275693" y="2627836"/>
              <a:ext cx="133445" cy="161653"/>
            </a:xfrm>
            <a:custGeom>
              <a:avLst/>
              <a:gdLst>
                <a:gd name="connsiteX0" fmla="*/ 66723 w 133445"/>
                <a:gd name="connsiteY0" fmla="*/ 161646 h 161653"/>
                <a:gd name="connsiteX1" fmla="*/ 66723 w 133445"/>
                <a:gd name="connsiteY1" fmla="*/ 7 h 161653"/>
                <a:gd name="connsiteX2" fmla="*/ 66723 w 133445"/>
                <a:gd name="connsiteY2" fmla="*/ 161646 h 161653"/>
                <a:gd name="connsiteX3" fmla="*/ 66723 w 133445"/>
                <a:gd name="connsiteY3" fmla="*/ 32297 h 161653"/>
                <a:gd name="connsiteX4" fmla="*/ 66723 w 133445"/>
                <a:gd name="connsiteY4" fmla="*/ 129261 h 161653"/>
                <a:gd name="connsiteX5" fmla="*/ 66723 w 133445"/>
                <a:gd name="connsiteY5" fmla="*/ 32297 h 1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45" h="161653">
                  <a:moveTo>
                    <a:pt x="66723" y="161646"/>
                  </a:moveTo>
                  <a:cubicBezTo>
                    <a:pt x="-22241" y="162884"/>
                    <a:pt x="-22241" y="-1231"/>
                    <a:pt x="66723" y="7"/>
                  </a:cubicBezTo>
                  <a:cubicBezTo>
                    <a:pt x="155686" y="-1231"/>
                    <a:pt x="155686" y="162884"/>
                    <a:pt x="66723" y="161646"/>
                  </a:cubicBezTo>
                  <a:close/>
                  <a:moveTo>
                    <a:pt x="66723" y="32297"/>
                  </a:moveTo>
                  <a:cubicBezTo>
                    <a:pt x="20717" y="30773"/>
                    <a:pt x="20717" y="130785"/>
                    <a:pt x="66723" y="129261"/>
                  </a:cubicBezTo>
                  <a:cubicBezTo>
                    <a:pt x="112728" y="130785"/>
                    <a:pt x="112728" y="30773"/>
                    <a:pt x="66723" y="32297"/>
                  </a:cubicBezTo>
                  <a:close/>
                </a:path>
              </a:pathLst>
            </a:custGeom>
            <a:grpFill/>
            <a:ln w="9525" cap="flat">
              <a:noFill/>
              <a:prstDash val="solid"/>
              <a:miter/>
            </a:ln>
          </p:spPr>
          <p:txBody>
            <a:bodyPr rtlCol="0" anchor="ctr"/>
            <a:lstStyle/>
            <a:p>
              <a:endParaRPr lang="nb-NO"/>
            </a:p>
          </p:txBody>
        </p:sp>
        <p:sp>
          <p:nvSpPr>
            <p:cNvPr id="18" name="Grafikk 11">
              <a:extLst>
                <a:ext uri="{FF2B5EF4-FFF2-40B4-BE49-F238E27FC236}">
                  <a16:creationId xmlns:a16="http://schemas.microsoft.com/office/drawing/2014/main" id="{EED183A2-A27D-42FC-8B73-9F603D143DDD}"/>
                </a:ext>
              </a:extLst>
            </p:cNvPr>
            <p:cNvSpPr/>
            <p:nvPr/>
          </p:nvSpPr>
          <p:spPr>
            <a:xfrm>
              <a:off x="6240022" y="2822264"/>
              <a:ext cx="202025" cy="68469"/>
            </a:xfrm>
            <a:custGeom>
              <a:avLst/>
              <a:gdLst>
                <a:gd name="connsiteX0" fmla="*/ 28861 w 202025"/>
                <a:gd name="connsiteY0" fmla="*/ 68470 h 68469"/>
                <a:gd name="connsiteX1" fmla="*/ 0 w 202025"/>
                <a:gd name="connsiteY1" fmla="*/ 53801 h 68469"/>
                <a:gd name="connsiteX2" fmla="*/ 202025 w 202025"/>
                <a:gd name="connsiteY2" fmla="*/ 51515 h 68469"/>
                <a:gd name="connsiteX3" fmla="*/ 174117 w 202025"/>
                <a:gd name="connsiteY3" fmla="*/ 67898 h 68469"/>
                <a:gd name="connsiteX4" fmla="*/ 28861 w 202025"/>
                <a:gd name="connsiteY4" fmla="*/ 68470 h 68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25" h="68469">
                  <a:moveTo>
                    <a:pt x="28861" y="68470"/>
                  </a:moveTo>
                  <a:lnTo>
                    <a:pt x="0" y="53801"/>
                  </a:lnTo>
                  <a:cubicBezTo>
                    <a:pt x="31433" y="-16874"/>
                    <a:pt x="166021" y="-18208"/>
                    <a:pt x="202025" y="51515"/>
                  </a:cubicBezTo>
                  <a:lnTo>
                    <a:pt x="174117" y="67898"/>
                  </a:lnTo>
                  <a:cubicBezTo>
                    <a:pt x="150019" y="19892"/>
                    <a:pt x="50006" y="20559"/>
                    <a:pt x="28861" y="68470"/>
                  </a:cubicBezTo>
                  <a:close/>
                </a:path>
              </a:pathLst>
            </a:custGeom>
            <a:grpFill/>
            <a:ln w="9525" cap="flat">
              <a:noFill/>
              <a:prstDash val="solid"/>
              <a:miter/>
            </a:ln>
          </p:spPr>
          <p:txBody>
            <a:bodyPr rtlCol="0" anchor="ctr"/>
            <a:lstStyle/>
            <a:p>
              <a:endParaRPr lang="nb-NO"/>
            </a:p>
          </p:txBody>
        </p:sp>
        <p:sp>
          <p:nvSpPr>
            <p:cNvPr id="19" name="Grafikk 11">
              <a:extLst>
                <a:ext uri="{FF2B5EF4-FFF2-40B4-BE49-F238E27FC236}">
                  <a16:creationId xmlns:a16="http://schemas.microsoft.com/office/drawing/2014/main" id="{65E0AD40-71EB-4559-A0DB-B57DAB2792EF}"/>
                </a:ext>
              </a:extLst>
            </p:cNvPr>
            <p:cNvSpPr/>
            <p:nvPr/>
          </p:nvSpPr>
          <p:spPr>
            <a:xfrm>
              <a:off x="6127341" y="2950646"/>
              <a:ext cx="125530" cy="42099"/>
            </a:xfrm>
            <a:custGeom>
              <a:avLst/>
              <a:gdLst>
                <a:gd name="connsiteX0" fmla="*/ 0 w 125530"/>
                <a:gd name="connsiteY0" fmla="*/ 11429 h 42099"/>
                <a:gd name="connsiteX1" fmla="*/ 104394 w 125530"/>
                <a:gd name="connsiteY1" fmla="*/ 3143 h 42099"/>
                <a:gd name="connsiteX2" fmla="*/ 99441 w 125530"/>
                <a:gd name="connsiteY2" fmla="*/ 35051 h 42099"/>
                <a:gd name="connsiteX3" fmla="*/ 9906 w 125530"/>
                <a:gd name="connsiteY3" fmla="*/ 42100 h 42099"/>
              </a:gdLst>
              <a:ahLst/>
              <a:cxnLst>
                <a:cxn ang="0">
                  <a:pos x="connsiteX0" y="connsiteY0"/>
                </a:cxn>
                <a:cxn ang="0">
                  <a:pos x="connsiteX1" y="connsiteY1"/>
                </a:cxn>
                <a:cxn ang="0">
                  <a:pos x="connsiteX2" y="connsiteY2"/>
                </a:cxn>
                <a:cxn ang="0">
                  <a:pos x="connsiteX3" y="connsiteY3"/>
                </a:cxn>
              </a:cxnLst>
              <a:rect l="l" t="t" r="r" b="b"/>
              <a:pathLst>
                <a:path w="125530" h="42099">
                  <a:moveTo>
                    <a:pt x="0" y="11429"/>
                  </a:moveTo>
                  <a:cubicBezTo>
                    <a:pt x="0" y="11429"/>
                    <a:pt x="54102" y="-7240"/>
                    <a:pt x="104394" y="3143"/>
                  </a:cubicBezTo>
                  <a:cubicBezTo>
                    <a:pt x="154686" y="13620"/>
                    <a:pt x="99441" y="35051"/>
                    <a:pt x="99441" y="35051"/>
                  </a:cubicBezTo>
                  <a:cubicBezTo>
                    <a:pt x="99441" y="35051"/>
                    <a:pt x="50863" y="24193"/>
                    <a:pt x="9906" y="42100"/>
                  </a:cubicBezTo>
                </a:path>
              </a:pathLst>
            </a:custGeom>
            <a:grpFill/>
            <a:ln w="9525" cap="flat">
              <a:noFill/>
              <a:prstDash val="solid"/>
              <a:miter/>
            </a:ln>
          </p:spPr>
          <p:txBody>
            <a:bodyPr rtlCol="0" anchor="ctr"/>
            <a:lstStyle/>
            <a:p>
              <a:endParaRPr lang="nb-NO"/>
            </a:p>
          </p:txBody>
        </p:sp>
        <p:sp>
          <p:nvSpPr>
            <p:cNvPr id="20" name="Grafikk 11">
              <a:extLst>
                <a:ext uri="{FF2B5EF4-FFF2-40B4-BE49-F238E27FC236}">
                  <a16:creationId xmlns:a16="http://schemas.microsoft.com/office/drawing/2014/main" id="{3BAE298C-F9DE-4341-8F4B-72139C7F4385}"/>
                </a:ext>
              </a:extLst>
            </p:cNvPr>
            <p:cNvSpPr/>
            <p:nvPr/>
          </p:nvSpPr>
          <p:spPr>
            <a:xfrm>
              <a:off x="5717385" y="2698580"/>
              <a:ext cx="119614" cy="129574"/>
            </a:xfrm>
            <a:custGeom>
              <a:avLst/>
              <a:gdLst>
                <a:gd name="connsiteX0" fmla="*/ 0 w 119614"/>
                <a:gd name="connsiteY0" fmla="*/ 116716 h 129574"/>
                <a:gd name="connsiteX1" fmla="*/ 86773 w 119614"/>
                <a:gd name="connsiteY1" fmla="*/ 9654 h 129574"/>
                <a:gd name="connsiteX2" fmla="*/ 106204 w 119614"/>
                <a:gd name="connsiteY2" fmla="*/ 35467 h 129574"/>
                <a:gd name="connsiteX3" fmla="*/ 29623 w 119614"/>
                <a:gd name="connsiteY3" fmla="*/ 129574 h 129574"/>
              </a:gdLst>
              <a:ahLst/>
              <a:cxnLst>
                <a:cxn ang="0">
                  <a:pos x="connsiteX0" y="connsiteY0"/>
                </a:cxn>
                <a:cxn ang="0">
                  <a:pos x="connsiteX1" y="connsiteY1"/>
                </a:cxn>
                <a:cxn ang="0">
                  <a:pos x="connsiteX2" y="connsiteY2"/>
                </a:cxn>
                <a:cxn ang="0">
                  <a:pos x="connsiteX3" y="connsiteY3"/>
                </a:cxn>
              </a:cxnLst>
              <a:rect l="l" t="t" r="r" b="b"/>
              <a:pathLst>
                <a:path w="119614" h="129574">
                  <a:moveTo>
                    <a:pt x="0" y="116716"/>
                  </a:moveTo>
                  <a:cubicBezTo>
                    <a:pt x="0" y="116716"/>
                    <a:pt x="26765" y="41754"/>
                    <a:pt x="86773" y="9654"/>
                  </a:cubicBezTo>
                  <a:cubicBezTo>
                    <a:pt x="146780" y="-22349"/>
                    <a:pt x="106204" y="35467"/>
                    <a:pt x="106204" y="35467"/>
                  </a:cubicBezTo>
                  <a:cubicBezTo>
                    <a:pt x="106204" y="35467"/>
                    <a:pt x="51816" y="67947"/>
                    <a:pt x="29623" y="129574"/>
                  </a:cubicBezTo>
                </a:path>
              </a:pathLst>
            </a:custGeom>
            <a:grpFill/>
            <a:ln w="9525" cap="flat">
              <a:noFill/>
              <a:prstDash val="solid"/>
              <a:miter/>
            </a:ln>
          </p:spPr>
          <p:txBody>
            <a:bodyPr rtlCol="0" anchor="ctr"/>
            <a:lstStyle/>
            <a:p>
              <a:endParaRPr lang="nb-NO"/>
            </a:p>
          </p:txBody>
        </p:sp>
        <p:sp>
          <p:nvSpPr>
            <p:cNvPr id="21" name="Grafikk 11">
              <a:extLst>
                <a:ext uri="{FF2B5EF4-FFF2-40B4-BE49-F238E27FC236}">
                  <a16:creationId xmlns:a16="http://schemas.microsoft.com/office/drawing/2014/main" id="{DFEA62F9-699A-439F-8A8F-B2C206957D7C}"/>
                </a:ext>
              </a:extLst>
            </p:cNvPr>
            <p:cNvSpPr/>
            <p:nvPr/>
          </p:nvSpPr>
          <p:spPr>
            <a:xfrm>
              <a:off x="6559872" y="2717950"/>
              <a:ext cx="43352" cy="130889"/>
            </a:xfrm>
            <a:custGeom>
              <a:avLst/>
              <a:gdLst>
                <a:gd name="connsiteX0" fmla="*/ 0 w 43352"/>
                <a:gd name="connsiteY0" fmla="*/ 8573 h 130889"/>
                <a:gd name="connsiteX1" fmla="*/ 7715 w 43352"/>
                <a:gd name="connsiteY1" fmla="*/ 103442 h 130889"/>
                <a:gd name="connsiteX2" fmla="*/ 39719 w 43352"/>
                <a:gd name="connsiteY2" fmla="*/ 107728 h 130889"/>
                <a:gd name="connsiteX3" fmla="*/ 31147 w 43352"/>
                <a:gd name="connsiteY3" fmla="*/ 0 h 130889"/>
              </a:gdLst>
              <a:ahLst/>
              <a:cxnLst>
                <a:cxn ang="0">
                  <a:pos x="connsiteX0" y="connsiteY0"/>
                </a:cxn>
                <a:cxn ang="0">
                  <a:pos x="connsiteX1" y="connsiteY1"/>
                </a:cxn>
                <a:cxn ang="0">
                  <a:pos x="connsiteX2" y="connsiteY2"/>
                </a:cxn>
                <a:cxn ang="0">
                  <a:pos x="connsiteX3" y="connsiteY3"/>
                </a:cxn>
              </a:cxnLst>
              <a:rect l="l" t="t" r="r" b="b"/>
              <a:pathLst>
                <a:path w="43352" h="130889">
                  <a:moveTo>
                    <a:pt x="0" y="8573"/>
                  </a:moveTo>
                  <a:cubicBezTo>
                    <a:pt x="0" y="8573"/>
                    <a:pt x="14668" y="44291"/>
                    <a:pt x="7715" y="103442"/>
                  </a:cubicBezTo>
                  <a:cubicBezTo>
                    <a:pt x="857" y="162592"/>
                    <a:pt x="39719" y="107728"/>
                    <a:pt x="39719" y="107728"/>
                  </a:cubicBezTo>
                  <a:cubicBezTo>
                    <a:pt x="39719" y="107728"/>
                    <a:pt x="52102" y="50959"/>
                    <a:pt x="31147" y="0"/>
                  </a:cubicBezTo>
                </a:path>
              </a:pathLst>
            </a:custGeom>
            <a:grpFill/>
            <a:ln w="9525" cap="flat">
              <a:noFill/>
              <a:prstDash val="solid"/>
              <a:miter/>
            </a:ln>
          </p:spPr>
          <p:txBody>
            <a:bodyPr rtlCol="0" anchor="ctr"/>
            <a:lstStyle/>
            <a:p>
              <a:endParaRPr lang="nb-NO"/>
            </a:p>
          </p:txBody>
        </p:sp>
      </p:grpSp>
      <p:grpSp>
        <p:nvGrpSpPr>
          <p:cNvPr id="22" name="Grafikk 33">
            <a:extLst>
              <a:ext uri="{FF2B5EF4-FFF2-40B4-BE49-F238E27FC236}">
                <a16:creationId xmlns:a16="http://schemas.microsoft.com/office/drawing/2014/main" id="{A041AA1E-DC62-4AD2-A626-5B1513BE7E66}"/>
              </a:ext>
            </a:extLst>
          </p:cNvPr>
          <p:cNvGrpSpPr/>
          <p:nvPr userDrawn="1"/>
        </p:nvGrpSpPr>
        <p:grpSpPr>
          <a:xfrm>
            <a:off x="8245152" y="5740505"/>
            <a:ext cx="802480" cy="621888"/>
            <a:chOff x="7906648" y="2529164"/>
            <a:chExt cx="1133475" cy="878395"/>
          </a:xfrm>
          <a:solidFill>
            <a:schemeClr val="bg1"/>
          </a:solidFill>
          <a:effectLst>
            <a:outerShdw blurRad="63500" sx="102000" sy="102000" algn="ctr" rotWithShape="0">
              <a:prstClr val="black">
                <a:alpha val="40000"/>
              </a:prstClr>
            </a:outerShdw>
          </a:effectLst>
        </p:grpSpPr>
        <p:sp>
          <p:nvSpPr>
            <p:cNvPr id="23" name="Grafikk 33">
              <a:extLst>
                <a:ext uri="{FF2B5EF4-FFF2-40B4-BE49-F238E27FC236}">
                  <a16:creationId xmlns:a16="http://schemas.microsoft.com/office/drawing/2014/main" id="{5F0DA66C-FD2E-4422-B6CC-F75A9917D286}"/>
                </a:ext>
              </a:extLst>
            </p:cNvPr>
            <p:cNvSpPr/>
            <p:nvPr/>
          </p:nvSpPr>
          <p:spPr>
            <a:xfrm>
              <a:off x="8784757" y="2713568"/>
              <a:ext cx="105251" cy="180308"/>
            </a:xfrm>
            <a:custGeom>
              <a:avLst/>
              <a:gdLst>
                <a:gd name="connsiteX0" fmla="*/ 30099 w 105251"/>
                <a:gd name="connsiteY0" fmla="*/ 180308 h 180308"/>
                <a:gd name="connsiteX1" fmla="*/ 0 w 105251"/>
                <a:gd name="connsiteY1" fmla="*/ 180308 h 180308"/>
                <a:gd name="connsiteX2" fmla="*/ 105251 w 105251"/>
                <a:gd name="connsiteY2" fmla="*/ 0 h 180308"/>
                <a:gd name="connsiteX3" fmla="*/ 105251 w 105251"/>
                <a:gd name="connsiteY3" fmla="*/ 30099 h 180308"/>
                <a:gd name="connsiteX4" fmla="*/ 30099 w 105251"/>
                <a:gd name="connsiteY4" fmla="*/ 180308 h 180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51" h="180308">
                  <a:moveTo>
                    <a:pt x="30099" y="180308"/>
                  </a:moveTo>
                  <a:lnTo>
                    <a:pt x="0" y="180308"/>
                  </a:lnTo>
                  <a:cubicBezTo>
                    <a:pt x="0" y="72390"/>
                    <a:pt x="42291" y="0"/>
                    <a:pt x="105251" y="0"/>
                  </a:cubicBezTo>
                  <a:lnTo>
                    <a:pt x="105251" y="30099"/>
                  </a:lnTo>
                  <a:cubicBezTo>
                    <a:pt x="53626" y="30004"/>
                    <a:pt x="30099" y="107918"/>
                    <a:pt x="30099" y="180308"/>
                  </a:cubicBezTo>
                  <a:close/>
                </a:path>
              </a:pathLst>
            </a:custGeom>
            <a:grpFill/>
            <a:ln w="9525" cap="flat">
              <a:noFill/>
              <a:prstDash val="solid"/>
              <a:miter/>
            </a:ln>
          </p:spPr>
          <p:txBody>
            <a:bodyPr rtlCol="0" anchor="ctr"/>
            <a:lstStyle/>
            <a:p>
              <a:endParaRPr lang="nb-NO"/>
            </a:p>
          </p:txBody>
        </p:sp>
        <p:sp>
          <p:nvSpPr>
            <p:cNvPr id="24" name="Grafikk 33">
              <a:extLst>
                <a:ext uri="{FF2B5EF4-FFF2-40B4-BE49-F238E27FC236}">
                  <a16:creationId xmlns:a16="http://schemas.microsoft.com/office/drawing/2014/main" id="{3F274245-3EC1-4BBB-B1B3-BD1817E3DC1E}"/>
                </a:ext>
              </a:extLst>
            </p:cNvPr>
            <p:cNvSpPr/>
            <p:nvPr/>
          </p:nvSpPr>
          <p:spPr>
            <a:xfrm>
              <a:off x="8739704" y="2638416"/>
              <a:ext cx="300418" cy="210407"/>
            </a:xfrm>
            <a:custGeom>
              <a:avLst/>
              <a:gdLst>
                <a:gd name="connsiteX0" fmla="*/ 90202 w 300418"/>
                <a:gd name="connsiteY0" fmla="*/ 210407 h 210407"/>
                <a:gd name="connsiteX1" fmla="*/ 0 w 300418"/>
                <a:gd name="connsiteY1" fmla="*/ 120206 h 210407"/>
                <a:gd name="connsiteX2" fmla="*/ 135255 w 300418"/>
                <a:gd name="connsiteY2" fmla="*/ 0 h 210407"/>
                <a:gd name="connsiteX3" fmla="*/ 282607 w 300418"/>
                <a:gd name="connsiteY3" fmla="*/ 66199 h 210407"/>
                <a:gd name="connsiteX4" fmla="*/ 300419 w 300418"/>
                <a:gd name="connsiteY4" fmla="*/ 90202 h 210407"/>
                <a:gd name="connsiteX5" fmla="*/ 270510 w 300418"/>
                <a:gd name="connsiteY5" fmla="*/ 90202 h 210407"/>
                <a:gd name="connsiteX6" fmla="*/ 193453 w 300418"/>
                <a:gd name="connsiteY6" fmla="*/ 157639 h 210407"/>
                <a:gd name="connsiteX7" fmla="*/ 90202 w 300418"/>
                <a:gd name="connsiteY7" fmla="*/ 210407 h 210407"/>
                <a:gd name="connsiteX8" fmla="*/ 135255 w 300418"/>
                <a:gd name="connsiteY8" fmla="*/ 30004 h 210407"/>
                <a:gd name="connsiteX9" fmla="*/ 30004 w 300418"/>
                <a:gd name="connsiteY9" fmla="*/ 120206 h 210407"/>
                <a:gd name="connsiteX10" fmla="*/ 90106 w 300418"/>
                <a:gd name="connsiteY10" fmla="*/ 180308 h 210407"/>
                <a:gd name="connsiteX11" fmla="*/ 167164 w 300418"/>
                <a:gd name="connsiteY11" fmla="*/ 142970 h 210407"/>
                <a:gd name="connsiteX12" fmla="*/ 242983 w 300418"/>
                <a:gd name="connsiteY12" fmla="*/ 67723 h 210407"/>
                <a:gd name="connsiteX13" fmla="*/ 135255 w 300418"/>
                <a:gd name="connsiteY13" fmla="*/ 30004 h 2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418" h="210407">
                  <a:moveTo>
                    <a:pt x="90202" y="210407"/>
                  </a:moveTo>
                  <a:cubicBezTo>
                    <a:pt x="38576" y="210407"/>
                    <a:pt x="0" y="162782"/>
                    <a:pt x="0" y="120206"/>
                  </a:cubicBezTo>
                  <a:cubicBezTo>
                    <a:pt x="0" y="49435"/>
                    <a:pt x="55626" y="0"/>
                    <a:pt x="135255" y="0"/>
                  </a:cubicBezTo>
                  <a:cubicBezTo>
                    <a:pt x="193072" y="0"/>
                    <a:pt x="253651" y="27242"/>
                    <a:pt x="282607" y="66199"/>
                  </a:cubicBezTo>
                  <a:lnTo>
                    <a:pt x="300419" y="90202"/>
                  </a:lnTo>
                  <a:lnTo>
                    <a:pt x="270510" y="90202"/>
                  </a:lnTo>
                  <a:cubicBezTo>
                    <a:pt x="253174" y="90202"/>
                    <a:pt x="212693" y="122873"/>
                    <a:pt x="193453" y="157639"/>
                  </a:cubicBezTo>
                  <a:cubicBezTo>
                    <a:pt x="164211" y="210407"/>
                    <a:pt x="116015" y="210407"/>
                    <a:pt x="90202" y="210407"/>
                  </a:cubicBezTo>
                  <a:close/>
                  <a:moveTo>
                    <a:pt x="135255" y="30004"/>
                  </a:moveTo>
                  <a:cubicBezTo>
                    <a:pt x="72295" y="30004"/>
                    <a:pt x="30004" y="66199"/>
                    <a:pt x="30004" y="120206"/>
                  </a:cubicBezTo>
                  <a:cubicBezTo>
                    <a:pt x="30004" y="144685"/>
                    <a:pt x="53435" y="180308"/>
                    <a:pt x="90106" y="180308"/>
                  </a:cubicBezTo>
                  <a:cubicBezTo>
                    <a:pt x="120872" y="180308"/>
                    <a:pt x="148019" y="177546"/>
                    <a:pt x="167164" y="142970"/>
                  </a:cubicBezTo>
                  <a:cubicBezTo>
                    <a:pt x="181737" y="116777"/>
                    <a:pt x="213169" y="82677"/>
                    <a:pt x="242983" y="67723"/>
                  </a:cubicBezTo>
                  <a:cubicBezTo>
                    <a:pt x="216408" y="44863"/>
                    <a:pt x="175260" y="30004"/>
                    <a:pt x="135255" y="30004"/>
                  </a:cubicBezTo>
                  <a:close/>
                </a:path>
              </a:pathLst>
            </a:custGeom>
            <a:grpFill/>
            <a:ln w="9525" cap="flat">
              <a:noFill/>
              <a:prstDash val="solid"/>
              <a:miter/>
            </a:ln>
          </p:spPr>
          <p:txBody>
            <a:bodyPr rtlCol="0" anchor="ctr"/>
            <a:lstStyle/>
            <a:p>
              <a:endParaRPr lang="nb-NO"/>
            </a:p>
          </p:txBody>
        </p:sp>
        <p:sp>
          <p:nvSpPr>
            <p:cNvPr id="25" name="Grafikk 33">
              <a:extLst>
                <a:ext uri="{FF2B5EF4-FFF2-40B4-BE49-F238E27FC236}">
                  <a16:creationId xmlns:a16="http://schemas.microsoft.com/office/drawing/2014/main" id="{872619E6-393F-42B4-9DDD-66C5842A7B1B}"/>
                </a:ext>
              </a:extLst>
            </p:cNvPr>
            <p:cNvSpPr/>
            <p:nvPr/>
          </p:nvSpPr>
          <p:spPr>
            <a:xfrm>
              <a:off x="8117436" y="2827773"/>
              <a:ext cx="158115" cy="562165"/>
            </a:xfrm>
            <a:custGeom>
              <a:avLst/>
              <a:gdLst>
                <a:gd name="connsiteX0" fmla="*/ 35147 w 158115"/>
                <a:gd name="connsiteY0" fmla="*/ 562165 h 562165"/>
                <a:gd name="connsiteX1" fmla="*/ 0 w 158115"/>
                <a:gd name="connsiteY1" fmla="*/ 562165 h 562165"/>
                <a:gd name="connsiteX2" fmla="*/ 0 w 158115"/>
                <a:gd name="connsiteY2" fmla="*/ 35147 h 562165"/>
                <a:gd name="connsiteX3" fmla="*/ 35147 w 158115"/>
                <a:gd name="connsiteY3" fmla="*/ 0 h 562165"/>
                <a:gd name="connsiteX4" fmla="*/ 158115 w 158115"/>
                <a:gd name="connsiteY4" fmla="*/ 0 h 562165"/>
                <a:gd name="connsiteX5" fmla="*/ 158115 w 158115"/>
                <a:gd name="connsiteY5" fmla="*/ 35147 h 562165"/>
                <a:gd name="connsiteX6" fmla="*/ 35147 w 158115"/>
                <a:gd name="connsiteY6" fmla="*/ 35147 h 562165"/>
                <a:gd name="connsiteX7" fmla="*/ 35147 w 158115"/>
                <a:gd name="connsiteY7" fmla="*/ 562165 h 56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15" h="562165">
                  <a:moveTo>
                    <a:pt x="35147" y="562165"/>
                  </a:moveTo>
                  <a:lnTo>
                    <a:pt x="0" y="562165"/>
                  </a:lnTo>
                  <a:lnTo>
                    <a:pt x="0" y="35147"/>
                  </a:lnTo>
                  <a:cubicBezTo>
                    <a:pt x="0" y="15812"/>
                    <a:pt x="15811" y="0"/>
                    <a:pt x="35147" y="0"/>
                  </a:cubicBezTo>
                  <a:lnTo>
                    <a:pt x="158115" y="0"/>
                  </a:lnTo>
                  <a:lnTo>
                    <a:pt x="158115" y="35147"/>
                  </a:lnTo>
                  <a:lnTo>
                    <a:pt x="35147" y="35147"/>
                  </a:lnTo>
                  <a:lnTo>
                    <a:pt x="35147" y="562165"/>
                  </a:lnTo>
                  <a:close/>
                </a:path>
              </a:pathLst>
            </a:custGeom>
            <a:grpFill/>
            <a:ln w="9525" cap="flat">
              <a:noFill/>
              <a:prstDash val="solid"/>
              <a:miter/>
            </a:ln>
          </p:spPr>
          <p:txBody>
            <a:bodyPr rtlCol="0" anchor="ctr"/>
            <a:lstStyle/>
            <a:p>
              <a:endParaRPr lang="nb-NO"/>
            </a:p>
          </p:txBody>
        </p:sp>
        <p:sp>
          <p:nvSpPr>
            <p:cNvPr id="26" name="Grafikk 33">
              <a:extLst>
                <a:ext uri="{FF2B5EF4-FFF2-40B4-BE49-F238E27FC236}">
                  <a16:creationId xmlns:a16="http://schemas.microsoft.com/office/drawing/2014/main" id="{F523FA46-8E81-43EF-98C6-0D423587B50B}"/>
                </a:ext>
              </a:extLst>
            </p:cNvPr>
            <p:cNvSpPr/>
            <p:nvPr/>
          </p:nvSpPr>
          <p:spPr>
            <a:xfrm>
              <a:off x="7906648" y="3372413"/>
              <a:ext cx="983742" cy="35147"/>
            </a:xfrm>
            <a:custGeom>
              <a:avLst/>
              <a:gdLst>
                <a:gd name="connsiteX0" fmla="*/ 0 w 983742"/>
                <a:gd name="connsiteY0" fmla="*/ 0 h 35147"/>
                <a:gd name="connsiteX1" fmla="*/ 983742 w 983742"/>
                <a:gd name="connsiteY1" fmla="*/ 0 h 35147"/>
                <a:gd name="connsiteX2" fmla="*/ 983742 w 983742"/>
                <a:gd name="connsiteY2" fmla="*/ 35147 h 35147"/>
                <a:gd name="connsiteX3" fmla="*/ 0 w 983742"/>
                <a:gd name="connsiteY3" fmla="*/ 35147 h 35147"/>
              </a:gdLst>
              <a:ahLst/>
              <a:cxnLst>
                <a:cxn ang="0">
                  <a:pos x="connsiteX0" y="connsiteY0"/>
                </a:cxn>
                <a:cxn ang="0">
                  <a:pos x="connsiteX1" y="connsiteY1"/>
                </a:cxn>
                <a:cxn ang="0">
                  <a:pos x="connsiteX2" y="connsiteY2"/>
                </a:cxn>
                <a:cxn ang="0">
                  <a:pos x="connsiteX3" y="connsiteY3"/>
                </a:cxn>
              </a:cxnLst>
              <a:rect l="l" t="t" r="r" b="b"/>
              <a:pathLst>
                <a:path w="983742" h="35147">
                  <a:moveTo>
                    <a:pt x="0" y="0"/>
                  </a:moveTo>
                  <a:lnTo>
                    <a:pt x="983742" y="0"/>
                  </a:lnTo>
                  <a:lnTo>
                    <a:pt x="983742" y="35147"/>
                  </a:lnTo>
                  <a:lnTo>
                    <a:pt x="0" y="35147"/>
                  </a:lnTo>
                  <a:close/>
                </a:path>
              </a:pathLst>
            </a:custGeom>
            <a:grpFill/>
            <a:ln w="9525" cap="flat">
              <a:noFill/>
              <a:prstDash val="solid"/>
              <a:miter/>
            </a:ln>
          </p:spPr>
          <p:txBody>
            <a:bodyPr rtlCol="0" anchor="ctr"/>
            <a:lstStyle/>
            <a:p>
              <a:endParaRPr lang="nb-NO"/>
            </a:p>
          </p:txBody>
        </p:sp>
        <p:sp>
          <p:nvSpPr>
            <p:cNvPr id="27" name="Grafikk 33">
              <a:extLst>
                <a:ext uri="{FF2B5EF4-FFF2-40B4-BE49-F238E27FC236}">
                  <a16:creationId xmlns:a16="http://schemas.microsoft.com/office/drawing/2014/main" id="{6017189F-E3EA-40A8-AA2D-C06229A53929}"/>
                </a:ext>
              </a:extLst>
            </p:cNvPr>
            <p:cNvSpPr/>
            <p:nvPr/>
          </p:nvSpPr>
          <p:spPr>
            <a:xfrm>
              <a:off x="7941795" y="2968362"/>
              <a:ext cx="140589" cy="421576"/>
            </a:xfrm>
            <a:custGeom>
              <a:avLst/>
              <a:gdLst>
                <a:gd name="connsiteX0" fmla="*/ 35147 w 140589"/>
                <a:gd name="connsiteY0" fmla="*/ 421576 h 421576"/>
                <a:gd name="connsiteX1" fmla="*/ 0 w 140589"/>
                <a:gd name="connsiteY1" fmla="*/ 421576 h 421576"/>
                <a:gd name="connsiteX2" fmla="*/ 0 w 140589"/>
                <a:gd name="connsiteY2" fmla="*/ 35147 h 421576"/>
                <a:gd name="connsiteX3" fmla="*/ 35147 w 140589"/>
                <a:gd name="connsiteY3" fmla="*/ 0 h 421576"/>
                <a:gd name="connsiteX4" fmla="*/ 140589 w 140589"/>
                <a:gd name="connsiteY4" fmla="*/ 0 h 421576"/>
                <a:gd name="connsiteX5" fmla="*/ 140589 w 140589"/>
                <a:gd name="connsiteY5" fmla="*/ 35147 h 421576"/>
                <a:gd name="connsiteX6" fmla="*/ 35147 w 140589"/>
                <a:gd name="connsiteY6" fmla="*/ 35147 h 421576"/>
                <a:gd name="connsiteX7" fmla="*/ 35147 w 140589"/>
                <a:gd name="connsiteY7" fmla="*/ 421576 h 42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589" h="421576">
                  <a:moveTo>
                    <a:pt x="35147" y="421576"/>
                  </a:moveTo>
                  <a:lnTo>
                    <a:pt x="0" y="421576"/>
                  </a:lnTo>
                  <a:lnTo>
                    <a:pt x="0" y="35147"/>
                  </a:lnTo>
                  <a:cubicBezTo>
                    <a:pt x="0" y="15812"/>
                    <a:pt x="15811" y="0"/>
                    <a:pt x="35147" y="0"/>
                  </a:cubicBezTo>
                  <a:lnTo>
                    <a:pt x="140589" y="0"/>
                  </a:lnTo>
                  <a:lnTo>
                    <a:pt x="140589" y="35147"/>
                  </a:lnTo>
                  <a:lnTo>
                    <a:pt x="35147" y="35147"/>
                  </a:lnTo>
                  <a:lnTo>
                    <a:pt x="35147" y="421576"/>
                  </a:lnTo>
                  <a:close/>
                </a:path>
              </a:pathLst>
            </a:custGeom>
            <a:grpFill/>
            <a:ln w="9525" cap="flat">
              <a:noFill/>
              <a:prstDash val="solid"/>
              <a:miter/>
            </a:ln>
          </p:spPr>
          <p:txBody>
            <a:bodyPr rtlCol="0" anchor="ctr"/>
            <a:lstStyle/>
            <a:p>
              <a:endParaRPr lang="nb-NO"/>
            </a:p>
          </p:txBody>
        </p:sp>
        <p:sp>
          <p:nvSpPr>
            <p:cNvPr id="28" name="Grafikk 33">
              <a:extLst>
                <a:ext uri="{FF2B5EF4-FFF2-40B4-BE49-F238E27FC236}">
                  <a16:creationId xmlns:a16="http://schemas.microsoft.com/office/drawing/2014/main" id="{27D045B9-D4E8-4D16-88C3-824BCDF291D9}"/>
                </a:ext>
              </a:extLst>
            </p:cNvPr>
            <p:cNvSpPr/>
            <p:nvPr/>
          </p:nvSpPr>
          <p:spPr>
            <a:xfrm>
              <a:off x="8012089" y="3056183"/>
              <a:ext cx="70294" cy="35147"/>
            </a:xfrm>
            <a:custGeom>
              <a:avLst/>
              <a:gdLst>
                <a:gd name="connsiteX0" fmla="*/ 0 w 70294"/>
                <a:gd name="connsiteY0" fmla="*/ 0 h 35147"/>
                <a:gd name="connsiteX1" fmla="*/ 70295 w 70294"/>
                <a:gd name="connsiteY1" fmla="*/ 0 h 35147"/>
                <a:gd name="connsiteX2" fmla="*/ 70295 w 70294"/>
                <a:gd name="connsiteY2" fmla="*/ 35147 h 35147"/>
                <a:gd name="connsiteX3" fmla="*/ 0 w 70294"/>
                <a:gd name="connsiteY3" fmla="*/ 35147 h 35147"/>
              </a:gdLst>
              <a:ahLst/>
              <a:cxnLst>
                <a:cxn ang="0">
                  <a:pos x="connsiteX0" y="connsiteY0"/>
                </a:cxn>
                <a:cxn ang="0">
                  <a:pos x="connsiteX1" y="connsiteY1"/>
                </a:cxn>
                <a:cxn ang="0">
                  <a:pos x="connsiteX2" y="connsiteY2"/>
                </a:cxn>
                <a:cxn ang="0">
                  <a:pos x="connsiteX3" y="connsiteY3"/>
                </a:cxn>
              </a:cxnLst>
              <a:rect l="l" t="t" r="r" b="b"/>
              <a:pathLst>
                <a:path w="70294" h="35147">
                  <a:moveTo>
                    <a:pt x="0" y="0"/>
                  </a:moveTo>
                  <a:lnTo>
                    <a:pt x="70295" y="0"/>
                  </a:lnTo>
                  <a:lnTo>
                    <a:pt x="70295" y="35147"/>
                  </a:lnTo>
                  <a:lnTo>
                    <a:pt x="0" y="35147"/>
                  </a:lnTo>
                  <a:close/>
                </a:path>
              </a:pathLst>
            </a:custGeom>
            <a:grpFill/>
            <a:ln w="9525" cap="flat">
              <a:noFill/>
              <a:prstDash val="solid"/>
              <a:miter/>
            </a:ln>
          </p:spPr>
          <p:txBody>
            <a:bodyPr rtlCol="0" anchor="ctr"/>
            <a:lstStyle/>
            <a:p>
              <a:endParaRPr lang="nb-NO"/>
            </a:p>
          </p:txBody>
        </p:sp>
        <p:sp>
          <p:nvSpPr>
            <p:cNvPr id="29" name="Grafikk 33">
              <a:extLst>
                <a:ext uri="{FF2B5EF4-FFF2-40B4-BE49-F238E27FC236}">
                  <a16:creationId xmlns:a16="http://schemas.microsoft.com/office/drawing/2014/main" id="{24472671-756D-4C36-A6B8-A4729F1BFBD6}"/>
                </a:ext>
              </a:extLst>
            </p:cNvPr>
            <p:cNvSpPr/>
            <p:nvPr/>
          </p:nvSpPr>
          <p:spPr>
            <a:xfrm>
              <a:off x="8012089" y="3144003"/>
              <a:ext cx="70294" cy="35147"/>
            </a:xfrm>
            <a:custGeom>
              <a:avLst/>
              <a:gdLst>
                <a:gd name="connsiteX0" fmla="*/ 0 w 70294"/>
                <a:gd name="connsiteY0" fmla="*/ 0 h 35147"/>
                <a:gd name="connsiteX1" fmla="*/ 70295 w 70294"/>
                <a:gd name="connsiteY1" fmla="*/ 0 h 35147"/>
                <a:gd name="connsiteX2" fmla="*/ 70295 w 70294"/>
                <a:gd name="connsiteY2" fmla="*/ 35147 h 35147"/>
                <a:gd name="connsiteX3" fmla="*/ 0 w 70294"/>
                <a:gd name="connsiteY3" fmla="*/ 35147 h 35147"/>
              </a:gdLst>
              <a:ahLst/>
              <a:cxnLst>
                <a:cxn ang="0">
                  <a:pos x="connsiteX0" y="connsiteY0"/>
                </a:cxn>
                <a:cxn ang="0">
                  <a:pos x="connsiteX1" y="connsiteY1"/>
                </a:cxn>
                <a:cxn ang="0">
                  <a:pos x="connsiteX2" y="connsiteY2"/>
                </a:cxn>
                <a:cxn ang="0">
                  <a:pos x="connsiteX3" y="connsiteY3"/>
                </a:cxn>
              </a:cxnLst>
              <a:rect l="l" t="t" r="r" b="b"/>
              <a:pathLst>
                <a:path w="70294" h="35147">
                  <a:moveTo>
                    <a:pt x="0" y="0"/>
                  </a:moveTo>
                  <a:lnTo>
                    <a:pt x="70295" y="0"/>
                  </a:lnTo>
                  <a:lnTo>
                    <a:pt x="70295" y="35147"/>
                  </a:lnTo>
                  <a:lnTo>
                    <a:pt x="0" y="35147"/>
                  </a:lnTo>
                  <a:close/>
                </a:path>
              </a:pathLst>
            </a:custGeom>
            <a:grpFill/>
            <a:ln w="9525" cap="flat">
              <a:noFill/>
              <a:prstDash val="solid"/>
              <a:miter/>
            </a:ln>
          </p:spPr>
          <p:txBody>
            <a:bodyPr rtlCol="0" anchor="ctr"/>
            <a:lstStyle/>
            <a:p>
              <a:endParaRPr lang="nb-NO"/>
            </a:p>
          </p:txBody>
        </p:sp>
        <p:sp>
          <p:nvSpPr>
            <p:cNvPr id="30" name="Grafikk 33">
              <a:extLst>
                <a:ext uri="{FF2B5EF4-FFF2-40B4-BE49-F238E27FC236}">
                  <a16:creationId xmlns:a16="http://schemas.microsoft.com/office/drawing/2014/main" id="{4755E263-8A26-4BC3-A746-52A5A4A05FDC}"/>
                </a:ext>
              </a:extLst>
            </p:cNvPr>
            <p:cNvSpPr/>
            <p:nvPr/>
          </p:nvSpPr>
          <p:spPr>
            <a:xfrm>
              <a:off x="8468718" y="3091235"/>
              <a:ext cx="210883" cy="210883"/>
            </a:xfrm>
            <a:custGeom>
              <a:avLst/>
              <a:gdLst>
                <a:gd name="connsiteX0" fmla="*/ 105442 w 210883"/>
                <a:gd name="connsiteY0" fmla="*/ 210884 h 210883"/>
                <a:gd name="connsiteX1" fmla="*/ 0 w 210883"/>
                <a:gd name="connsiteY1" fmla="*/ 105442 h 210883"/>
                <a:gd name="connsiteX2" fmla="*/ 105442 w 210883"/>
                <a:gd name="connsiteY2" fmla="*/ 0 h 210883"/>
                <a:gd name="connsiteX3" fmla="*/ 210884 w 210883"/>
                <a:gd name="connsiteY3" fmla="*/ 105442 h 210883"/>
                <a:gd name="connsiteX4" fmla="*/ 105442 w 210883"/>
                <a:gd name="connsiteY4" fmla="*/ 210884 h 210883"/>
                <a:gd name="connsiteX5" fmla="*/ 105442 w 210883"/>
                <a:gd name="connsiteY5" fmla="*/ 35242 h 210883"/>
                <a:gd name="connsiteX6" fmla="*/ 35147 w 210883"/>
                <a:gd name="connsiteY6" fmla="*/ 105537 h 210883"/>
                <a:gd name="connsiteX7" fmla="*/ 105442 w 210883"/>
                <a:gd name="connsiteY7" fmla="*/ 175831 h 210883"/>
                <a:gd name="connsiteX8" fmla="*/ 175736 w 210883"/>
                <a:gd name="connsiteY8" fmla="*/ 105537 h 210883"/>
                <a:gd name="connsiteX9" fmla="*/ 105442 w 210883"/>
                <a:gd name="connsiteY9" fmla="*/ 35242 h 21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883" h="210883">
                  <a:moveTo>
                    <a:pt x="105442" y="210884"/>
                  </a:moveTo>
                  <a:cubicBezTo>
                    <a:pt x="47339" y="210884"/>
                    <a:pt x="0" y="163640"/>
                    <a:pt x="0" y="105442"/>
                  </a:cubicBezTo>
                  <a:cubicBezTo>
                    <a:pt x="0" y="47339"/>
                    <a:pt x="47244" y="0"/>
                    <a:pt x="105442" y="0"/>
                  </a:cubicBezTo>
                  <a:cubicBezTo>
                    <a:pt x="163544" y="0"/>
                    <a:pt x="210884" y="47244"/>
                    <a:pt x="210884" y="105442"/>
                  </a:cubicBezTo>
                  <a:cubicBezTo>
                    <a:pt x="210884" y="163640"/>
                    <a:pt x="163544" y="210884"/>
                    <a:pt x="105442" y="210884"/>
                  </a:cubicBezTo>
                  <a:close/>
                  <a:moveTo>
                    <a:pt x="105442" y="35242"/>
                  </a:moveTo>
                  <a:cubicBezTo>
                    <a:pt x="66675" y="35242"/>
                    <a:pt x="35147" y="66770"/>
                    <a:pt x="35147" y="105537"/>
                  </a:cubicBezTo>
                  <a:cubicBezTo>
                    <a:pt x="35147" y="144304"/>
                    <a:pt x="66675" y="175831"/>
                    <a:pt x="105442" y="175831"/>
                  </a:cubicBezTo>
                  <a:cubicBezTo>
                    <a:pt x="144209" y="175831"/>
                    <a:pt x="175736" y="144304"/>
                    <a:pt x="175736" y="105537"/>
                  </a:cubicBezTo>
                  <a:cubicBezTo>
                    <a:pt x="175736" y="66770"/>
                    <a:pt x="144209" y="35242"/>
                    <a:pt x="105442" y="35242"/>
                  </a:cubicBezTo>
                  <a:close/>
                </a:path>
              </a:pathLst>
            </a:custGeom>
            <a:grpFill/>
            <a:ln w="9525" cap="flat">
              <a:noFill/>
              <a:prstDash val="solid"/>
              <a:miter/>
            </a:ln>
          </p:spPr>
          <p:txBody>
            <a:bodyPr rtlCol="0" anchor="ctr"/>
            <a:lstStyle/>
            <a:p>
              <a:endParaRPr lang="nb-NO"/>
            </a:p>
          </p:txBody>
        </p:sp>
        <p:sp>
          <p:nvSpPr>
            <p:cNvPr id="31" name="Grafikk 33">
              <a:extLst>
                <a:ext uri="{FF2B5EF4-FFF2-40B4-BE49-F238E27FC236}">
                  <a16:creationId xmlns:a16="http://schemas.microsoft.com/office/drawing/2014/main" id="{A748081E-8E99-44E8-94DA-2CBF67A39D90}"/>
                </a:ext>
              </a:extLst>
            </p:cNvPr>
            <p:cNvSpPr/>
            <p:nvPr/>
          </p:nvSpPr>
          <p:spPr>
            <a:xfrm>
              <a:off x="8714748" y="3161624"/>
              <a:ext cx="175641" cy="175641"/>
            </a:xfrm>
            <a:custGeom>
              <a:avLst/>
              <a:gdLst>
                <a:gd name="connsiteX0" fmla="*/ 87821 w 175641"/>
                <a:gd name="connsiteY0" fmla="*/ 175641 h 175641"/>
                <a:gd name="connsiteX1" fmla="*/ 0 w 175641"/>
                <a:gd name="connsiteY1" fmla="*/ 87821 h 175641"/>
                <a:gd name="connsiteX2" fmla="*/ 87821 w 175641"/>
                <a:gd name="connsiteY2" fmla="*/ 0 h 175641"/>
                <a:gd name="connsiteX3" fmla="*/ 175641 w 175641"/>
                <a:gd name="connsiteY3" fmla="*/ 87821 h 175641"/>
                <a:gd name="connsiteX4" fmla="*/ 87821 w 175641"/>
                <a:gd name="connsiteY4" fmla="*/ 175641 h 175641"/>
                <a:gd name="connsiteX5" fmla="*/ 87821 w 175641"/>
                <a:gd name="connsiteY5" fmla="*/ 35052 h 175641"/>
                <a:gd name="connsiteX6" fmla="*/ 35147 w 175641"/>
                <a:gd name="connsiteY6" fmla="*/ 87725 h 175641"/>
                <a:gd name="connsiteX7" fmla="*/ 87821 w 175641"/>
                <a:gd name="connsiteY7" fmla="*/ 140398 h 175641"/>
                <a:gd name="connsiteX8" fmla="*/ 140494 w 175641"/>
                <a:gd name="connsiteY8" fmla="*/ 87725 h 175641"/>
                <a:gd name="connsiteX9" fmla="*/ 87821 w 175641"/>
                <a:gd name="connsiteY9" fmla="*/ 35052 h 17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641" h="175641">
                  <a:moveTo>
                    <a:pt x="87821" y="175641"/>
                  </a:moveTo>
                  <a:cubicBezTo>
                    <a:pt x="39434" y="175641"/>
                    <a:pt x="0" y="136207"/>
                    <a:pt x="0" y="87821"/>
                  </a:cubicBezTo>
                  <a:cubicBezTo>
                    <a:pt x="0" y="39433"/>
                    <a:pt x="39434" y="0"/>
                    <a:pt x="87821" y="0"/>
                  </a:cubicBezTo>
                  <a:cubicBezTo>
                    <a:pt x="136208" y="0"/>
                    <a:pt x="175641" y="39433"/>
                    <a:pt x="175641" y="87821"/>
                  </a:cubicBezTo>
                  <a:cubicBezTo>
                    <a:pt x="175641" y="136207"/>
                    <a:pt x="136208" y="175641"/>
                    <a:pt x="87821" y="175641"/>
                  </a:cubicBezTo>
                  <a:close/>
                  <a:moveTo>
                    <a:pt x="87821" y="35052"/>
                  </a:moveTo>
                  <a:cubicBezTo>
                    <a:pt x="58769" y="35052"/>
                    <a:pt x="35147" y="58674"/>
                    <a:pt x="35147" y="87725"/>
                  </a:cubicBezTo>
                  <a:cubicBezTo>
                    <a:pt x="35147" y="116777"/>
                    <a:pt x="58769" y="140398"/>
                    <a:pt x="87821" y="140398"/>
                  </a:cubicBezTo>
                  <a:cubicBezTo>
                    <a:pt x="116872" y="140398"/>
                    <a:pt x="140494" y="116777"/>
                    <a:pt x="140494" y="87725"/>
                  </a:cubicBezTo>
                  <a:cubicBezTo>
                    <a:pt x="140494" y="58674"/>
                    <a:pt x="116872" y="35052"/>
                    <a:pt x="87821" y="35052"/>
                  </a:cubicBezTo>
                  <a:close/>
                </a:path>
              </a:pathLst>
            </a:custGeom>
            <a:grpFill/>
            <a:ln w="9525" cap="flat">
              <a:noFill/>
              <a:prstDash val="solid"/>
              <a:miter/>
            </a:ln>
          </p:spPr>
          <p:txBody>
            <a:bodyPr rtlCol="0" anchor="ctr"/>
            <a:lstStyle/>
            <a:p>
              <a:endParaRPr lang="nb-NO"/>
            </a:p>
          </p:txBody>
        </p:sp>
        <p:sp>
          <p:nvSpPr>
            <p:cNvPr id="32" name="Grafikk 33">
              <a:extLst>
                <a:ext uri="{FF2B5EF4-FFF2-40B4-BE49-F238E27FC236}">
                  <a16:creationId xmlns:a16="http://schemas.microsoft.com/office/drawing/2014/main" id="{FC76967E-8024-4E20-B1C5-694AA6C03E84}"/>
                </a:ext>
              </a:extLst>
            </p:cNvPr>
            <p:cNvSpPr/>
            <p:nvPr/>
          </p:nvSpPr>
          <p:spPr>
            <a:xfrm>
              <a:off x="8784948" y="3319644"/>
              <a:ext cx="35147" cy="70294"/>
            </a:xfrm>
            <a:custGeom>
              <a:avLst/>
              <a:gdLst>
                <a:gd name="connsiteX0" fmla="*/ 0 w 35147"/>
                <a:gd name="connsiteY0" fmla="*/ 0 h 70294"/>
                <a:gd name="connsiteX1" fmla="*/ 35147 w 35147"/>
                <a:gd name="connsiteY1" fmla="*/ 0 h 70294"/>
                <a:gd name="connsiteX2" fmla="*/ 35147 w 35147"/>
                <a:gd name="connsiteY2" fmla="*/ 70294 h 70294"/>
                <a:gd name="connsiteX3" fmla="*/ 0 w 35147"/>
                <a:gd name="connsiteY3" fmla="*/ 70294 h 70294"/>
              </a:gdLst>
              <a:ahLst/>
              <a:cxnLst>
                <a:cxn ang="0">
                  <a:pos x="connsiteX0" y="connsiteY0"/>
                </a:cxn>
                <a:cxn ang="0">
                  <a:pos x="connsiteX1" y="connsiteY1"/>
                </a:cxn>
                <a:cxn ang="0">
                  <a:pos x="connsiteX2" y="connsiteY2"/>
                </a:cxn>
                <a:cxn ang="0">
                  <a:pos x="connsiteX3" y="connsiteY3"/>
                </a:cxn>
              </a:cxnLst>
              <a:rect l="l" t="t" r="r" b="b"/>
              <a:pathLst>
                <a:path w="35147" h="70294">
                  <a:moveTo>
                    <a:pt x="0" y="0"/>
                  </a:moveTo>
                  <a:lnTo>
                    <a:pt x="35147" y="0"/>
                  </a:lnTo>
                  <a:lnTo>
                    <a:pt x="35147" y="70294"/>
                  </a:lnTo>
                  <a:lnTo>
                    <a:pt x="0" y="70294"/>
                  </a:lnTo>
                  <a:close/>
                </a:path>
              </a:pathLst>
            </a:custGeom>
            <a:grpFill/>
            <a:ln w="9525" cap="flat">
              <a:noFill/>
              <a:prstDash val="solid"/>
              <a:miter/>
            </a:ln>
          </p:spPr>
          <p:txBody>
            <a:bodyPr rtlCol="0" anchor="ctr"/>
            <a:lstStyle/>
            <a:p>
              <a:endParaRPr lang="nb-NO"/>
            </a:p>
          </p:txBody>
        </p:sp>
        <p:sp>
          <p:nvSpPr>
            <p:cNvPr id="33" name="Grafikk 33">
              <a:extLst>
                <a:ext uri="{FF2B5EF4-FFF2-40B4-BE49-F238E27FC236}">
                  <a16:creationId xmlns:a16="http://schemas.microsoft.com/office/drawing/2014/main" id="{4AB67330-E80E-4E32-8D37-F021E31EFF6F}"/>
                </a:ext>
              </a:extLst>
            </p:cNvPr>
            <p:cNvSpPr/>
            <p:nvPr/>
          </p:nvSpPr>
          <p:spPr>
            <a:xfrm>
              <a:off x="8556634" y="3284592"/>
              <a:ext cx="35147" cy="105441"/>
            </a:xfrm>
            <a:custGeom>
              <a:avLst/>
              <a:gdLst>
                <a:gd name="connsiteX0" fmla="*/ 0 w 35147"/>
                <a:gd name="connsiteY0" fmla="*/ 0 h 105441"/>
                <a:gd name="connsiteX1" fmla="*/ 35147 w 35147"/>
                <a:gd name="connsiteY1" fmla="*/ 0 h 105441"/>
                <a:gd name="connsiteX2" fmla="*/ 35147 w 35147"/>
                <a:gd name="connsiteY2" fmla="*/ 105442 h 105441"/>
                <a:gd name="connsiteX3" fmla="*/ 0 w 35147"/>
                <a:gd name="connsiteY3" fmla="*/ 105442 h 105441"/>
              </a:gdLst>
              <a:ahLst/>
              <a:cxnLst>
                <a:cxn ang="0">
                  <a:pos x="connsiteX0" y="connsiteY0"/>
                </a:cxn>
                <a:cxn ang="0">
                  <a:pos x="connsiteX1" y="connsiteY1"/>
                </a:cxn>
                <a:cxn ang="0">
                  <a:pos x="connsiteX2" y="connsiteY2"/>
                </a:cxn>
                <a:cxn ang="0">
                  <a:pos x="connsiteX3" y="connsiteY3"/>
                </a:cxn>
              </a:cxnLst>
              <a:rect l="l" t="t" r="r" b="b"/>
              <a:pathLst>
                <a:path w="35147" h="105441">
                  <a:moveTo>
                    <a:pt x="0" y="0"/>
                  </a:moveTo>
                  <a:lnTo>
                    <a:pt x="35147" y="0"/>
                  </a:lnTo>
                  <a:lnTo>
                    <a:pt x="35147" y="105442"/>
                  </a:lnTo>
                  <a:lnTo>
                    <a:pt x="0" y="105442"/>
                  </a:lnTo>
                  <a:close/>
                </a:path>
              </a:pathLst>
            </a:custGeom>
            <a:grpFill/>
            <a:ln w="9525" cap="flat">
              <a:noFill/>
              <a:prstDash val="solid"/>
              <a:miter/>
            </a:ln>
          </p:spPr>
          <p:txBody>
            <a:bodyPr rtlCol="0" anchor="ctr"/>
            <a:lstStyle/>
            <a:p>
              <a:endParaRPr lang="nb-NO"/>
            </a:p>
          </p:txBody>
        </p:sp>
        <p:sp>
          <p:nvSpPr>
            <p:cNvPr id="34" name="Grafikk 33">
              <a:extLst>
                <a:ext uri="{FF2B5EF4-FFF2-40B4-BE49-F238E27FC236}">
                  <a16:creationId xmlns:a16="http://schemas.microsoft.com/office/drawing/2014/main" id="{7CC51183-6C75-4256-99BE-DB8E3184732D}"/>
                </a:ext>
              </a:extLst>
            </p:cNvPr>
            <p:cNvSpPr/>
            <p:nvPr/>
          </p:nvSpPr>
          <p:spPr>
            <a:xfrm>
              <a:off x="8697127" y="2933215"/>
              <a:ext cx="193262" cy="87820"/>
            </a:xfrm>
            <a:custGeom>
              <a:avLst/>
              <a:gdLst>
                <a:gd name="connsiteX0" fmla="*/ 193262 w 193262"/>
                <a:gd name="connsiteY0" fmla="*/ 87821 h 87820"/>
                <a:gd name="connsiteX1" fmla="*/ 158115 w 193262"/>
                <a:gd name="connsiteY1" fmla="*/ 87821 h 87820"/>
                <a:gd name="connsiteX2" fmla="*/ 158115 w 193262"/>
                <a:gd name="connsiteY2" fmla="*/ 35147 h 87820"/>
                <a:gd name="connsiteX3" fmla="*/ 0 w 193262"/>
                <a:gd name="connsiteY3" fmla="*/ 35147 h 87820"/>
                <a:gd name="connsiteX4" fmla="*/ 0 w 193262"/>
                <a:gd name="connsiteY4" fmla="*/ 0 h 87820"/>
                <a:gd name="connsiteX5" fmla="*/ 158115 w 193262"/>
                <a:gd name="connsiteY5" fmla="*/ 0 h 87820"/>
                <a:gd name="connsiteX6" fmla="*/ 193262 w 193262"/>
                <a:gd name="connsiteY6" fmla="*/ 35147 h 87820"/>
                <a:gd name="connsiteX7" fmla="*/ 193262 w 193262"/>
                <a:gd name="connsiteY7" fmla="*/ 87821 h 8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62" h="87820">
                  <a:moveTo>
                    <a:pt x="193262" y="87821"/>
                  </a:moveTo>
                  <a:lnTo>
                    <a:pt x="158115" y="87821"/>
                  </a:lnTo>
                  <a:lnTo>
                    <a:pt x="158115" y="35147"/>
                  </a:lnTo>
                  <a:lnTo>
                    <a:pt x="0" y="35147"/>
                  </a:lnTo>
                  <a:lnTo>
                    <a:pt x="0" y="0"/>
                  </a:lnTo>
                  <a:lnTo>
                    <a:pt x="158115" y="0"/>
                  </a:lnTo>
                  <a:cubicBezTo>
                    <a:pt x="177451" y="0"/>
                    <a:pt x="193262" y="15812"/>
                    <a:pt x="193262" y="35147"/>
                  </a:cubicBezTo>
                  <a:lnTo>
                    <a:pt x="193262" y="87821"/>
                  </a:lnTo>
                  <a:close/>
                </a:path>
              </a:pathLst>
            </a:custGeom>
            <a:grpFill/>
            <a:ln w="9525" cap="flat">
              <a:noFill/>
              <a:prstDash val="solid"/>
              <a:miter/>
            </a:ln>
          </p:spPr>
          <p:txBody>
            <a:bodyPr rtlCol="0" anchor="ctr"/>
            <a:lstStyle/>
            <a:p>
              <a:endParaRPr lang="nb-NO"/>
            </a:p>
          </p:txBody>
        </p:sp>
        <p:sp>
          <p:nvSpPr>
            <p:cNvPr id="35" name="Grafikk 33">
              <a:extLst>
                <a:ext uri="{FF2B5EF4-FFF2-40B4-BE49-F238E27FC236}">
                  <a16:creationId xmlns:a16="http://schemas.microsoft.com/office/drawing/2014/main" id="{BA65DAB9-AF37-462D-98F1-73660714ADDC}"/>
                </a:ext>
              </a:extLst>
            </p:cNvPr>
            <p:cNvSpPr/>
            <p:nvPr/>
          </p:nvSpPr>
          <p:spPr>
            <a:xfrm>
              <a:off x="8468718" y="2687279"/>
              <a:ext cx="245935" cy="421576"/>
            </a:xfrm>
            <a:custGeom>
              <a:avLst/>
              <a:gdLst>
                <a:gd name="connsiteX0" fmla="*/ 245936 w 245935"/>
                <a:gd name="connsiteY0" fmla="*/ 421576 h 421576"/>
                <a:gd name="connsiteX1" fmla="*/ 210788 w 245935"/>
                <a:gd name="connsiteY1" fmla="*/ 421576 h 421576"/>
                <a:gd name="connsiteX2" fmla="*/ 210788 w 245935"/>
                <a:gd name="connsiteY2" fmla="*/ 122968 h 421576"/>
                <a:gd name="connsiteX3" fmla="*/ 49149 w 245935"/>
                <a:gd name="connsiteY3" fmla="*/ 36766 h 421576"/>
                <a:gd name="connsiteX4" fmla="*/ 43910 w 245935"/>
                <a:gd name="connsiteY4" fmla="*/ 35147 h 421576"/>
                <a:gd name="connsiteX5" fmla="*/ 35147 w 245935"/>
                <a:gd name="connsiteY5" fmla="*/ 43910 h 421576"/>
                <a:gd name="connsiteX6" fmla="*/ 35147 w 245935"/>
                <a:gd name="connsiteY6" fmla="*/ 386429 h 421576"/>
                <a:gd name="connsiteX7" fmla="*/ 0 w 245935"/>
                <a:gd name="connsiteY7" fmla="*/ 386429 h 421576"/>
                <a:gd name="connsiteX8" fmla="*/ 0 w 245935"/>
                <a:gd name="connsiteY8" fmla="*/ 43910 h 421576"/>
                <a:gd name="connsiteX9" fmla="*/ 43910 w 245935"/>
                <a:gd name="connsiteY9" fmla="*/ 0 h 421576"/>
                <a:gd name="connsiteX10" fmla="*/ 66484 w 245935"/>
                <a:gd name="connsiteY10" fmla="*/ 6286 h 421576"/>
                <a:gd name="connsiteX11" fmla="*/ 227933 w 245935"/>
                <a:gd name="connsiteY11" fmla="*/ 92393 h 421576"/>
                <a:gd name="connsiteX12" fmla="*/ 245840 w 245935"/>
                <a:gd name="connsiteY12" fmla="*/ 123063 h 421576"/>
                <a:gd name="connsiteX13" fmla="*/ 245840 w 245935"/>
                <a:gd name="connsiteY13" fmla="*/ 421576 h 42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5935" h="421576">
                  <a:moveTo>
                    <a:pt x="245936" y="421576"/>
                  </a:moveTo>
                  <a:lnTo>
                    <a:pt x="210788" y="421576"/>
                  </a:lnTo>
                  <a:lnTo>
                    <a:pt x="210788" y="122968"/>
                  </a:lnTo>
                  <a:lnTo>
                    <a:pt x="49149" y="36766"/>
                  </a:lnTo>
                  <a:cubicBezTo>
                    <a:pt x="47053" y="35528"/>
                    <a:pt x="45529" y="35147"/>
                    <a:pt x="43910" y="35147"/>
                  </a:cubicBezTo>
                  <a:cubicBezTo>
                    <a:pt x="39052" y="35147"/>
                    <a:pt x="35147" y="39052"/>
                    <a:pt x="35147" y="43910"/>
                  </a:cubicBezTo>
                  <a:lnTo>
                    <a:pt x="35147" y="386429"/>
                  </a:lnTo>
                  <a:lnTo>
                    <a:pt x="0" y="386429"/>
                  </a:lnTo>
                  <a:lnTo>
                    <a:pt x="0" y="43910"/>
                  </a:lnTo>
                  <a:cubicBezTo>
                    <a:pt x="0" y="19717"/>
                    <a:pt x="19717" y="0"/>
                    <a:pt x="43910" y="0"/>
                  </a:cubicBezTo>
                  <a:cubicBezTo>
                    <a:pt x="51911" y="0"/>
                    <a:pt x="59722" y="2191"/>
                    <a:pt x="66484" y="6286"/>
                  </a:cubicBezTo>
                  <a:lnTo>
                    <a:pt x="227933" y="92393"/>
                  </a:lnTo>
                  <a:cubicBezTo>
                    <a:pt x="239268" y="99060"/>
                    <a:pt x="245840" y="110680"/>
                    <a:pt x="245840" y="123063"/>
                  </a:cubicBezTo>
                  <a:lnTo>
                    <a:pt x="245840" y="421576"/>
                  </a:lnTo>
                  <a:close/>
                </a:path>
              </a:pathLst>
            </a:custGeom>
            <a:grpFill/>
            <a:ln w="9525" cap="flat">
              <a:noFill/>
              <a:prstDash val="solid"/>
              <a:miter/>
            </a:ln>
          </p:spPr>
          <p:txBody>
            <a:bodyPr rtlCol="0" anchor="ctr"/>
            <a:lstStyle/>
            <a:p>
              <a:endParaRPr lang="nb-NO"/>
            </a:p>
          </p:txBody>
        </p:sp>
        <p:sp>
          <p:nvSpPr>
            <p:cNvPr id="36" name="Grafikk 33">
              <a:extLst>
                <a:ext uri="{FF2B5EF4-FFF2-40B4-BE49-F238E27FC236}">
                  <a16:creationId xmlns:a16="http://schemas.microsoft.com/office/drawing/2014/main" id="{8691255C-6D81-4866-B2E3-3650D261A96F}"/>
                </a:ext>
              </a:extLst>
            </p:cNvPr>
            <p:cNvSpPr/>
            <p:nvPr/>
          </p:nvSpPr>
          <p:spPr>
            <a:xfrm>
              <a:off x="8609307" y="2827868"/>
              <a:ext cx="35147" cy="105441"/>
            </a:xfrm>
            <a:custGeom>
              <a:avLst/>
              <a:gdLst>
                <a:gd name="connsiteX0" fmla="*/ 0 w 35147"/>
                <a:gd name="connsiteY0" fmla="*/ 0 h 105441"/>
                <a:gd name="connsiteX1" fmla="*/ 35147 w 35147"/>
                <a:gd name="connsiteY1" fmla="*/ 0 h 105441"/>
                <a:gd name="connsiteX2" fmla="*/ 35147 w 35147"/>
                <a:gd name="connsiteY2" fmla="*/ 105442 h 105441"/>
                <a:gd name="connsiteX3" fmla="*/ 0 w 35147"/>
                <a:gd name="connsiteY3" fmla="*/ 105442 h 105441"/>
              </a:gdLst>
              <a:ahLst/>
              <a:cxnLst>
                <a:cxn ang="0">
                  <a:pos x="connsiteX0" y="connsiteY0"/>
                </a:cxn>
                <a:cxn ang="0">
                  <a:pos x="connsiteX1" y="connsiteY1"/>
                </a:cxn>
                <a:cxn ang="0">
                  <a:pos x="connsiteX2" y="connsiteY2"/>
                </a:cxn>
                <a:cxn ang="0">
                  <a:pos x="connsiteX3" y="connsiteY3"/>
                </a:cxn>
              </a:cxnLst>
              <a:rect l="l" t="t" r="r" b="b"/>
              <a:pathLst>
                <a:path w="35147" h="105441">
                  <a:moveTo>
                    <a:pt x="0" y="0"/>
                  </a:moveTo>
                  <a:lnTo>
                    <a:pt x="35147" y="0"/>
                  </a:lnTo>
                  <a:lnTo>
                    <a:pt x="35147" y="105442"/>
                  </a:lnTo>
                  <a:lnTo>
                    <a:pt x="0" y="105442"/>
                  </a:lnTo>
                  <a:close/>
                </a:path>
              </a:pathLst>
            </a:custGeom>
            <a:grpFill/>
            <a:ln w="9525" cap="flat">
              <a:noFill/>
              <a:prstDash val="solid"/>
              <a:miter/>
            </a:ln>
          </p:spPr>
          <p:txBody>
            <a:bodyPr rtlCol="0" anchor="ctr"/>
            <a:lstStyle/>
            <a:p>
              <a:endParaRPr lang="nb-NO"/>
            </a:p>
          </p:txBody>
        </p:sp>
        <p:sp>
          <p:nvSpPr>
            <p:cNvPr id="37" name="Grafikk 33">
              <a:extLst>
                <a:ext uri="{FF2B5EF4-FFF2-40B4-BE49-F238E27FC236}">
                  <a16:creationId xmlns:a16="http://schemas.microsoft.com/office/drawing/2014/main" id="{60EB4EA6-DBFA-45ED-9048-0BFB452CA777}"/>
                </a:ext>
              </a:extLst>
            </p:cNvPr>
            <p:cNvSpPr/>
            <p:nvPr/>
          </p:nvSpPr>
          <p:spPr>
            <a:xfrm>
              <a:off x="8539012" y="2827868"/>
              <a:ext cx="35147" cy="105441"/>
            </a:xfrm>
            <a:custGeom>
              <a:avLst/>
              <a:gdLst>
                <a:gd name="connsiteX0" fmla="*/ 0 w 35147"/>
                <a:gd name="connsiteY0" fmla="*/ 0 h 105441"/>
                <a:gd name="connsiteX1" fmla="*/ 35147 w 35147"/>
                <a:gd name="connsiteY1" fmla="*/ 0 h 105441"/>
                <a:gd name="connsiteX2" fmla="*/ 35147 w 35147"/>
                <a:gd name="connsiteY2" fmla="*/ 105442 h 105441"/>
                <a:gd name="connsiteX3" fmla="*/ 0 w 35147"/>
                <a:gd name="connsiteY3" fmla="*/ 105442 h 105441"/>
              </a:gdLst>
              <a:ahLst/>
              <a:cxnLst>
                <a:cxn ang="0">
                  <a:pos x="connsiteX0" y="connsiteY0"/>
                </a:cxn>
                <a:cxn ang="0">
                  <a:pos x="connsiteX1" y="connsiteY1"/>
                </a:cxn>
                <a:cxn ang="0">
                  <a:pos x="connsiteX2" y="connsiteY2"/>
                </a:cxn>
                <a:cxn ang="0">
                  <a:pos x="connsiteX3" y="connsiteY3"/>
                </a:cxn>
              </a:cxnLst>
              <a:rect l="l" t="t" r="r" b="b"/>
              <a:pathLst>
                <a:path w="35147" h="105441">
                  <a:moveTo>
                    <a:pt x="0" y="0"/>
                  </a:moveTo>
                  <a:lnTo>
                    <a:pt x="35147" y="0"/>
                  </a:lnTo>
                  <a:lnTo>
                    <a:pt x="35147" y="105442"/>
                  </a:lnTo>
                  <a:lnTo>
                    <a:pt x="0" y="105442"/>
                  </a:lnTo>
                  <a:close/>
                </a:path>
              </a:pathLst>
            </a:custGeom>
            <a:grpFill/>
            <a:ln w="9525" cap="flat">
              <a:noFill/>
              <a:prstDash val="solid"/>
              <a:miter/>
            </a:ln>
          </p:spPr>
          <p:txBody>
            <a:bodyPr rtlCol="0" anchor="ctr"/>
            <a:lstStyle/>
            <a:p>
              <a:endParaRPr lang="nb-NO"/>
            </a:p>
          </p:txBody>
        </p:sp>
        <p:sp>
          <p:nvSpPr>
            <p:cNvPr id="38" name="Grafikk 33">
              <a:extLst>
                <a:ext uri="{FF2B5EF4-FFF2-40B4-BE49-F238E27FC236}">
                  <a16:creationId xmlns:a16="http://schemas.microsoft.com/office/drawing/2014/main" id="{D9A05A90-A6FA-4B25-9B21-1508E190E454}"/>
                </a:ext>
              </a:extLst>
            </p:cNvPr>
            <p:cNvSpPr/>
            <p:nvPr/>
          </p:nvSpPr>
          <p:spPr>
            <a:xfrm>
              <a:off x="8170109" y="2757479"/>
              <a:ext cx="263556" cy="632459"/>
            </a:xfrm>
            <a:custGeom>
              <a:avLst/>
              <a:gdLst>
                <a:gd name="connsiteX0" fmla="*/ 263557 w 263556"/>
                <a:gd name="connsiteY0" fmla="*/ 632460 h 632459"/>
                <a:gd name="connsiteX1" fmla="*/ 228410 w 263556"/>
                <a:gd name="connsiteY1" fmla="*/ 632460 h 632459"/>
                <a:gd name="connsiteX2" fmla="*/ 228410 w 263556"/>
                <a:gd name="connsiteY2" fmla="*/ 105442 h 632459"/>
                <a:gd name="connsiteX3" fmla="*/ 175736 w 263556"/>
                <a:gd name="connsiteY3" fmla="*/ 105442 h 632459"/>
                <a:gd name="connsiteX4" fmla="*/ 175736 w 263556"/>
                <a:gd name="connsiteY4" fmla="*/ 35147 h 632459"/>
                <a:gd name="connsiteX5" fmla="*/ 35147 w 263556"/>
                <a:gd name="connsiteY5" fmla="*/ 35147 h 632459"/>
                <a:gd name="connsiteX6" fmla="*/ 35147 w 263556"/>
                <a:gd name="connsiteY6" fmla="*/ 87821 h 632459"/>
                <a:gd name="connsiteX7" fmla="*/ 0 w 263556"/>
                <a:gd name="connsiteY7" fmla="*/ 87821 h 632459"/>
                <a:gd name="connsiteX8" fmla="*/ 0 w 263556"/>
                <a:gd name="connsiteY8" fmla="*/ 35147 h 632459"/>
                <a:gd name="connsiteX9" fmla="*/ 35147 w 263556"/>
                <a:gd name="connsiteY9" fmla="*/ 0 h 632459"/>
                <a:gd name="connsiteX10" fmla="*/ 175641 w 263556"/>
                <a:gd name="connsiteY10" fmla="*/ 0 h 632459"/>
                <a:gd name="connsiteX11" fmla="*/ 210788 w 263556"/>
                <a:gd name="connsiteY11" fmla="*/ 35147 h 632459"/>
                <a:gd name="connsiteX12" fmla="*/ 210788 w 263556"/>
                <a:gd name="connsiteY12" fmla="*/ 70294 h 632459"/>
                <a:gd name="connsiteX13" fmla="*/ 228314 w 263556"/>
                <a:gd name="connsiteY13" fmla="*/ 70294 h 632459"/>
                <a:gd name="connsiteX14" fmla="*/ 263462 w 263556"/>
                <a:gd name="connsiteY14" fmla="*/ 105442 h 632459"/>
                <a:gd name="connsiteX15" fmla="*/ 263462 w 263556"/>
                <a:gd name="connsiteY15" fmla="*/ 632460 h 63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556" h="632459">
                  <a:moveTo>
                    <a:pt x="263557" y="632460"/>
                  </a:moveTo>
                  <a:lnTo>
                    <a:pt x="228410" y="632460"/>
                  </a:lnTo>
                  <a:lnTo>
                    <a:pt x="228410" y="105442"/>
                  </a:lnTo>
                  <a:lnTo>
                    <a:pt x="175736" y="105442"/>
                  </a:lnTo>
                  <a:lnTo>
                    <a:pt x="175736" y="35147"/>
                  </a:lnTo>
                  <a:lnTo>
                    <a:pt x="35147" y="35147"/>
                  </a:lnTo>
                  <a:lnTo>
                    <a:pt x="35147" y="87821"/>
                  </a:lnTo>
                  <a:lnTo>
                    <a:pt x="0" y="87821"/>
                  </a:lnTo>
                  <a:lnTo>
                    <a:pt x="0" y="35147"/>
                  </a:lnTo>
                  <a:cubicBezTo>
                    <a:pt x="0" y="15811"/>
                    <a:pt x="15811" y="0"/>
                    <a:pt x="35147" y="0"/>
                  </a:cubicBezTo>
                  <a:lnTo>
                    <a:pt x="175641" y="0"/>
                  </a:lnTo>
                  <a:cubicBezTo>
                    <a:pt x="194977" y="0"/>
                    <a:pt x="210788" y="15811"/>
                    <a:pt x="210788" y="35147"/>
                  </a:cubicBezTo>
                  <a:lnTo>
                    <a:pt x="210788" y="70294"/>
                  </a:lnTo>
                  <a:lnTo>
                    <a:pt x="228314" y="70294"/>
                  </a:lnTo>
                  <a:cubicBezTo>
                    <a:pt x="247650" y="70294"/>
                    <a:pt x="263462" y="86106"/>
                    <a:pt x="263462" y="105442"/>
                  </a:cubicBezTo>
                  <a:lnTo>
                    <a:pt x="263462" y="632460"/>
                  </a:lnTo>
                  <a:close/>
                </a:path>
              </a:pathLst>
            </a:custGeom>
            <a:grpFill/>
            <a:ln w="9525" cap="flat">
              <a:noFill/>
              <a:prstDash val="solid"/>
              <a:miter/>
            </a:ln>
          </p:spPr>
          <p:txBody>
            <a:bodyPr rtlCol="0" anchor="ctr"/>
            <a:lstStyle/>
            <a:p>
              <a:endParaRPr lang="nb-NO"/>
            </a:p>
          </p:txBody>
        </p:sp>
        <p:sp>
          <p:nvSpPr>
            <p:cNvPr id="39" name="Grafikk 33">
              <a:extLst>
                <a:ext uri="{FF2B5EF4-FFF2-40B4-BE49-F238E27FC236}">
                  <a16:creationId xmlns:a16="http://schemas.microsoft.com/office/drawing/2014/main" id="{C4F456FE-954E-47A0-BA7A-28DE764A37AC}"/>
                </a:ext>
              </a:extLst>
            </p:cNvPr>
            <p:cNvSpPr/>
            <p:nvPr/>
          </p:nvSpPr>
          <p:spPr>
            <a:xfrm>
              <a:off x="8187730" y="2915689"/>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40" name="Grafikk 33">
              <a:extLst>
                <a:ext uri="{FF2B5EF4-FFF2-40B4-BE49-F238E27FC236}">
                  <a16:creationId xmlns:a16="http://schemas.microsoft.com/office/drawing/2014/main" id="{E9523F75-23C5-4257-AA1D-E25E48C4BA55}"/>
                </a:ext>
              </a:extLst>
            </p:cNvPr>
            <p:cNvSpPr/>
            <p:nvPr/>
          </p:nvSpPr>
          <p:spPr>
            <a:xfrm>
              <a:off x="8328224" y="2915689"/>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41" name="Grafikk 33">
              <a:extLst>
                <a:ext uri="{FF2B5EF4-FFF2-40B4-BE49-F238E27FC236}">
                  <a16:creationId xmlns:a16="http://schemas.microsoft.com/office/drawing/2014/main" id="{F59F92CA-2B31-43F3-A00D-E9D3B4DE058E}"/>
                </a:ext>
              </a:extLst>
            </p:cNvPr>
            <p:cNvSpPr/>
            <p:nvPr/>
          </p:nvSpPr>
          <p:spPr>
            <a:xfrm>
              <a:off x="8187730" y="3021035"/>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42" name="Grafikk 33">
              <a:extLst>
                <a:ext uri="{FF2B5EF4-FFF2-40B4-BE49-F238E27FC236}">
                  <a16:creationId xmlns:a16="http://schemas.microsoft.com/office/drawing/2014/main" id="{E2B3BC71-EDD8-4CAB-9625-0E57BEF142BA}"/>
                </a:ext>
              </a:extLst>
            </p:cNvPr>
            <p:cNvSpPr/>
            <p:nvPr/>
          </p:nvSpPr>
          <p:spPr>
            <a:xfrm>
              <a:off x="8328224" y="3021035"/>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43" name="Grafikk 33">
              <a:extLst>
                <a:ext uri="{FF2B5EF4-FFF2-40B4-BE49-F238E27FC236}">
                  <a16:creationId xmlns:a16="http://schemas.microsoft.com/office/drawing/2014/main" id="{B9FC9B20-990C-41C7-86C0-0CABD782B83F}"/>
                </a:ext>
              </a:extLst>
            </p:cNvPr>
            <p:cNvSpPr/>
            <p:nvPr/>
          </p:nvSpPr>
          <p:spPr>
            <a:xfrm>
              <a:off x="8187730" y="3126477"/>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44" name="Grafikk 33">
              <a:extLst>
                <a:ext uri="{FF2B5EF4-FFF2-40B4-BE49-F238E27FC236}">
                  <a16:creationId xmlns:a16="http://schemas.microsoft.com/office/drawing/2014/main" id="{CEB10984-E751-437E-95F1-A36D36336B6F}"/>
                </a:ext>
              </a:extLst>
            </p:cNvPr>
            <p:cNvSpPr/>
            <p:nvPr/>
          </p:nvSpPr>
          <p:spPr>
            <a:xfrm>
              <a:off x="8328224" y="3126477"/>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45" name="Grafikk 33">
              <a:extLst>
                <a:ext uri="{FF2B5EF4-FFF2-40B4-BE49-F238E27FC236}">
                  <a16:creationId xmlns:a16="http://schemas.microsoft.com/office/drawing/2014/main" id="{13166A70-93AD-4D5D-8549-AB5020C46836}"/>
                </a:ext>
              </a:extLst>
            </p:cNvPr>
            <p:cNvSpPr/>
            <p:nvPr/>
          </p:nvSpPr>
          <p:spPr>
            <a:xfrm>
              <a:off x="8187730" y="3231824"/>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46" name="Grafikk 33">
              <a:extLst>
                <a:ext uri="{FF2B5EF4-FFF2-40B4-BE49-F238E27FC236}">
                  <a16:creationId xmlns:a16="http://schemas.microsoft.com/office/drawing/2014/main" id="{08570036-2CD2-4CF4-B8F4-58DC6D6AF817}"/>
                </a:ext>
              </a:extLst>
            </p:cNvPr>
            <p:cNvSpPr/>
            <p:nvPr/>
          </p:nvSpPr>
          <p:spPr>
            <a:xfrm>
              <a:off x="8328224" y="3231824"/>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47" name="Grafikk 33">
              <a:extLst>
                <a:ext uri="{FF2B5EF4-FFF2-40B4-BE49-F238E27FC236}">
                  <a16:creationId xmlns:a16="http://schemas.microsoft.com/office/drawing/2014/main" id="{80C07CB3-C7B8-4327-BEC2-49A3ACFCF540}"/>
                </a:ext>
              </a:extLst>
            </p:cNvPr>
            <p:cNvSpPr/>
            <p:nvPr/>
          </p:nvSpPr>
          <p:spPr>
            <a:xfrm>
              <a:off x="8200970" y="2617080"/>
              <a:ext cx="149066" cy="55721"/>
            </a:xfrm>
            <a:custGeom>
              <a:avLst/>
              <a:gdLst>
                <a:gd name="connsiteX0" fmla="*/ 24860 w 149066"/>
                <a:gd name="connsiteY0" fmla="*/ 55721 h 55721"/>
                <a:gd name="connsiteX1" fmla="*/ 0 w 149066"/>
                <a:gd name="connsiteY1" fmla="*/ 30861 h 55721"/>
                <a:gd name="connsiteX2" fmla="*/ 74581 w 149066"/>
                <a:gd name="connsiteY2" fmla="*/ 0 h 55721"/>
                <a:gd name="connsiteX3" fmla="*/ 149066 w 149066"/>
                <a:gd name="connsiteY3" fmla="*/ 30766 h 55721"/>
                <a:gd name="connsiteX4" fmla="*/ 124301 w 149066"/>
                <a:gd name="connsiteY4" fmla="*/ 55626 h 55721"/>
                <a:gd name="connsiteX5" fmla="*/ 24860 w 149066"/>
                <a:gd name="connsiteY5" fmla="*/ 55721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66" h="55721">
                  <a:moveTo>
                    <a:pt x="24860" y="55721"/>
                  </a:moveTo>
                  <a:lnTo>
                    <a:pt x="0" y="30861"/>
                  </a:lnTo>
                  <a:cubicBezTo>
                    <a:pt x="19907" y="10954"/>
                    <a:pt x="46387" y="0"/>
                    <a:pt x="74581" y="0"/>
                  </a:cubicBezTo>
                  <a:cubicBezTo>
                    <a:pt x="102679" y="0"/>
                    <a:pt x="129159" y="10954"/>
                    <a:pt x="149066" y="30766"/>
                  </a:cubicBezTo>
                  <a:lnTo>
                    <a:pt x="124301" y="55626"/>
                  </a:lnTo>
                  <a:cubicBezTo>
                    <a:pt x="97631" y="29147"/>
                    <a:pt x="51435" y="29147"/>
                    <a:pt x="24860" y="55721"/>
                  </a:cubicBezTo>
                  <a:close/>
                </a:path>
              </a:pathLst>
            </a:custGeom>
            <a:grpFill/>
            <a:ln w="9525" cap="flat">
              <a:noFill/>
              <a:prstDash val="solid"/>
              <a:miter/>
            </a:ln>
          </p:spPr>
          <p:txBody>
            <a:bodyPr rtlCol="0" anchor="ctr"/>
            <a:lstStyle/>
            <a:p>
              <a:endParaRPr lang="nb-NO"/>
            </a:p>
          </p:txBody>
        </p:sp>
        <p:sp>
          <p:nvSpPr>
            <p:cNvPr id="48" name="Grafikk 33">
              <a:extLst>
                <a:ext uri="{FF2B5EF4-FFF2-40B4-BE49-F238E27FC236}">
                  <a16:creationId xmlns:a16="http://schemas.microsoft.com/office/drawing/2014/main" id="{DD54FDBF-623A-4FA0-897D-E1237506C456}"/>
                </a:ext>
              </a:extLst>
            </p:cNvPr>
            <p:cNvSpPr/>
            <p:nvPr/>
          </p:nvSpPr>
          <p:spPr>
            <a:xfrm>
              <a:off x="8138867" y="2529164"/>
              <a:ext cx="273176" cy="81438"/>
            </a:xfrm>
            <a:custGeom>
              <a:avLst/>
              <a:gdLst>
                <a:gd name="connsiteX0" fmla="*/ 24860 w 273176"/>
                <a:gd name="connsiteY0" fmla="*/ 81439 h 81438"/>
                <a:gd name="connsiteX1" fmla="*/ 0 w 273176"/>
                <a:gd name="connsiteY1" fmla="*/ 56579 h 81438"/>
                <a:gd name="connsiteX2" fmla="*/ 136589 w 273176"/>
                <a:gd name="connsiteY2" fmla="*/ 0 h 81438"/>
                <a:gd name="connsiteX3" fmla="*/ 273177 w 273176"/>
                <a:gd name="connsiteY3" fmla="*/ 56579 h 81438"/>
                <a:gd name="connsiteX4" fmla="*/ 248317 w 273176"/>
                <a:gd name="connsiteY4" fmla="*/ 81439 h 81438"/>
                <a:gd name="connsiteX5" fmla="*/ 136589 w 273176"/>
                <a:gd name="connsiteY5" fmla="*/ 35147 h 81438"/>
                <a:gd name="connsiteX6" fmla="*/ 24860 w 273176"/>
                <a:gd name="connsiteY6" fmla="*/ 81439 h 8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176" h="81438">
                  <a:moveTo>
                    <a:pt x="24860" y="81439"/>
                  </a:moveTo>
                  <a:lnTo>
                    <a:pt x="0" y="56579"/>
                  </a:lnTo>
                  <a:cubicBezTo>
                    <a:pt x="36481" y="20098"/>
                    <a:pt x="85058" y="0"/>
                    <a:pt x="136589" y="0"/>
                  </a:cubicBezTo>
                  <a:cubicBezTo>
                    <a:pt x="188214" y="0"/>
                    <a:pt x="236696" y="20098"/>
                    <a:pt x="273177" y="56579"/>
                  </a:cubicBezTo>
                  <a:lnTo>
                    <a:pt x="248317" y="81439"/>
                  </a:lnTo>
                  <a:cubicBezTo>
                    <a:pt x="218503" y="51626"/>
                    <a:pt x="178784" y="35147"/>
                    <a:pt x="136589" y="35147"/>
                  </a:cubicBezTo>
                  <a:cubicBezTo>
                    <a:pt x="94393" y="35147"/>
                    <a:pt x="54769" y="51626"/>
                    <a:pt x="24860" y="81439"/>
                  </a:cubicBezTo>
                  <a:close/>
                </a:path>
              </a:pathLst>
            </a:custGeom>
            <a:grpFill/>
            <a:ln w="9525" cap="flat">
              <a:noFill/>
              <a:prstDash val="solid"/>
              <a:miter/>
            </a:ln>
          </p:spPr>
          <p:txBody>
            <a:bodyPr rtlCol="0" anchor="ctr"/>
            <a:lstStyle/>
            <a:p>
              <a:endParaRPr lang="nb-NO"/>
            </a:p>
          </p:txBody>
        </p:sp>
      </p:grpSp>
      <p:grpSp>
        <p:nvGrpSpPr>
          <p:cNvPr id="49" name="Grafikk 24">
            <a:extLst>
              <a:ext uri="{FF2B5EF4-FFF2-40B4-BE49-F238E27FC236}">
                <a16:creationId xmlns:a16="http://schemas.microsoft.com/office/drawing/2014/main" id="{7D2F8CB3-3A70-49BB-9B11-F62491F80D3C}"/>
              </a:ext>
            </a:extLst>
          </p:cNvPr>
          <p:cNvGrpSpPr/>
          <p:nvPr userDrawn="1"/>
        </p:nvGrpSpPr>
        <p:grpSpPr>
          <a:xfrm>
            <a:off x="10694891" y="5799264"/>
            <a:ext cx="208497" cy="620497"/>
            <a:chOff x="10612026" y="2530116"/>
            <a:chExt cx="294495" cy="876431"/>
          </a:xfrm>
          <a:solidFill>
            <a:schemeClr val="bg1"/>
          </a:solidFill>
          <a:effectLst>
            <a:outerShdw blurRad="63500" sx="102000" sy="102000" algn="ctr" rotWithShape="0">
              <a:prstClr val="black">
                <a:alpha val="40000"/>
              </a:prstClr>
            </a:outerShdw>
          </a:effectLst>
        </p:grpSpPr>
        <p:sp>
          <p:nvSpPr>
            <p:cNvPr id="50" name="Grafikk 24">
              <a:extLst>
                <a:ext uri="{FF2B5EF4-FFF2-40B4-BE49-F238E27FC236}">
                  <a16:creationId xmlns:a16="http://schemas.microsoft.com/office/drawing/2014/main" id="{84ECAFE2-FBF7-419A-800C-3D2B9DA41C89}"/>
                </a:ext>
              </a:extLst>
            </p:cNvPr>
            <p:cNvSpPr/>
            <p:nvPr/>
          </p:nvSpPr>
          <p:spPr>
            <a:xfrm>
              <a:off x="10614069" y="2968456"/>
              <a:ext cx="32480" cy="32480"/>
            </a:xfrm>
            <a:custGeom>
              <a:avLst/>
              <a:gdLst>
                <a:gd name="connsiteX0" fmla="*/ 0 w 32480"/>
                <a:gd name="connsiteY0" fmla="*/ 0 h 32480"/>
                <a:gd name="connsiteX1" fmla="*/ 32480 w 32480"/>
                <a:gd name="connsiteY1" fmla="*/ 0 h 32480"/>
                <a:gd name="connsiteX2" fmla="*/ 32480 w 32480"/>
                <a:gd name="connsiteY2" fmla="*/ 32480 h 32480"/>
                <a:gd name="connsiteX3" fmla="*/ 0 w 32480"/>
                <a:gd name="connsiteY3" fmla="*/ 32480 h 32480"/>
              </a:gdLst>
              <a:ahLst/>
              <a:cxnLst>
                <a:cxn ang="0">
                  <a:pos x="connsiteX0" y="connsiteY0"/>
                </a:cxn>
                <a:cxn ang="0">
                  <a:pos x="connsiteX1" y="connsiteY1"/>
                </a:cxn>
                <a:cxn ang="0">
                  <a:pos x="connsiteX2" y="connsiteY2"/>
                </a:cxn>
                <a:cxn ang="0">
                  <a:pos x="connsiteX3" y="connsiteY3"/>
                </a:cxn>
              </a:cxnLst>
              <a:rect l="l" t="t" r="r" b="b"/>
              <a:pathLst>
                <a:path w="32480" h="32480">
                  <a:moveTo>
                    <a:pt x="0" y="0"/>
                  </a:moveTo>
                  <a:lnTo>
                    <a:pt x="32480" y="0"/>
                  </a:lnTo>
                  <a:lnTo>
                    <a:pt x="32480" y="32480"/>
                  </a:lnTo>
                  <a:lnTo>
                    <a:pt x="0" y="32480"/>
                  </a:lnTo>
                  <a:close/>
                </a:path>
              </a:pathLst>
            </a:custGeom>
            <a:grpFill/>
            <a:ln w="9525" cap="flat">
              <a:noFill/>
              <a:prstDash val="solid"/>
              <a:miter/>
            </a:ln>
          </p:spPr>
          <p:txBody>
            <a:bodyPr rtlCol="0" anchor="ctr"/>
            <a:lstStyle/>
            <a:p>
              <a:endParaRPr lang="nb-NO"/>
            </a:p>
          </p:txBody>
        </p:sp>
        <p:sp>
          <p:nvSpPr>
            <p:cNvPr id="51" name="Grafikk 24">
              <a:extLst>
                <a:ext uri="{FF2B5EF4-FFF2-40B4-BE49-F238E27FC236}">
                  <a16:creationId xmlns:a16="http://schemas.microsoft.com/office/drawing/2014/main" id="{A46EAD0B-19B9-4FEA-B540-37F97BC2F3C9}"/>
                </a:ext>
              </a:extLst>
            </p:cNvPr>
            <p:cNvSpPr/>
            <p:nvPr/>
          </p:nvSpPr>
          <p:spPr>
            <a:xfrm>
              <a:off x="10612026" y="2530116"/>
              <a:ext cx="294495" cy="876431"/>
            </a:xfrm>
            <a:custGeom>
              <a:avLst/>
              <a:gdLst>
                <a:gd name="connsiteX0" fmla="*/ 50716 w 294495"/>
                <a:gd name="connsiteY0" fmla="*/ 0 h 876431"/>
                <a:gd name="connsiteX1" fmla="*/ 245502 w 294495"/>
                <a:gd name="connsiteY1" fmla="*/ 0 h 876431"/>
                <a:gd name="connsiteX2" fmla="*/ 294175 w 294495"/>
                <a:gd name="connsiteY2" fmla="*/ 48673 h 876431"/>
                <a:gd name="connsiteX3" fmla="*/ 294175 w 294495"/>
                <a:gd name="connsiteY3" fmla="*/ 655796 h 876431"/>
                <a:gd name="connsiteX4" fmla="*/ 177112 w 294495"/>
                <a:gd name="connsiteY4" fmla="*/ 860393 h 876431"/>
                <a:gd name="connsiteX5" fmla="*/ 119105 w 294495"/>
                <a:gd name="connsiteY5" fmla="*/ 860393 h 876431"/>
                <a:gd name="connsiteX6" fmla="*/ 2043 w 294495"/>
                <a:gd name="connsiteY6" fmla="*/ 503301 h 876431"/>
                <a:gd name="connsiteX7" fmla="*/ 34523 w 294495"/>
                <a:gd name="connsiteY7" fmla="*/ 503301 h 876431"/>
                <a:gd name="connsiteX8" fmla="*/ 34523 w 294495"/>
                <a:gd name="connsiteY8" fmla="*/ 655796 h 876431"/>
                <a:gd name="connsiteX9" fmla="*/ 37285 w 294495"/>
                <a:gd name="connsiteY9" fmla="*/ 664845 h 876431"/>
                <a:gd name="connsiteX10" fmla="*/ 146823 w 294495"/>
                <a:gd name="connsiteY10" fmla="*/ 843534 h 876431"/>
                <a:gd name="connsiteX11" fmla="*/ 149490 w 294495"/>
                <a:gd name="connsiteY11" fmla="*/ 843534 h 876431"/>
                <a:gd name="connsiteX12" fmla="*/ 258742 w 294495"/>
                <a:gd name="connsiteY12" fmla="*/ 665417 h 876431"/>
                <a:gd name="connsiteX13" fmla="*/ 261790 w 294495"/>
                <a:gd name="connsiteY13" fmla="*/ 655892 h 876431"/>
                <a:gd name="connsiteX14" fmla="*/ 261790 w 294495"/>
                <a:gd name="connsiteY14" fmla="*/ 48768 h 876431"/>
                <a:gd name="connsiteX15" fmla="*/ 245597 w 294495"/>
                <a:gd name="connsiteY15" fmla="*/ 32575 h 876431"/>
                <a:gd name="connsiteX16" fmla="*/ 34523 w 294495"/>
                <a:gd name="connsiteY16" fmla="*/ 405956 h 876431"/>
                <a:gd name="connsiteX17" fmla="*/ 2043 w 294495"/>
                <a:gd name="connsiteY17" fmla="*/ 405956 h 876431"/>
                <a:gd name="connsiteX18" fmla="*/ 2043 w 294495"/>
                <a:gd name="connsiteY18" fmla="*/ 48768 h 876431"/>
                <a:gd name="connsiteX19" fmla="*/ 50716 w 294495"/>
                <a:gd name="connsiteY19" fmla="*/ 0 h 87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495" h="876431">
                  <a:moveTo>
                    <a:pt x="50716" y="0"/>
                  </a:moveTo>
                  <a:lnTo>
                    <a:pt x="245502" y="0"/>
                  </a:lnTo>
                  <a:cubicBezTo>
                    <a:pt x="272362" y="0"/>
                    <a:pt x="294175" y="21812"/>
                    <a:pt x="294175" y="48673"/>
                  </a:cubicBezTo>
                  <a:lnTo>
                    <a:pt x="294175" y="655796"/>
                  </a:lnTo>
                  <a:cubicBezTo>
                    <a:pt x="301414" y="671417"/>
                    <a:pt x="183875" y="843915"/>
                    <a:pt x="177112" y="860393"/>
                  </a:cubicBezTo>
                  <a:cubicBezTo>
                    <a:pt x="164825" y="881729"/>
                    <a:pt x="131297" y="881825"/>
                    <a:pt x="119105" y="860393"/>
                  </a:cubicBezTo>
                  <a:cubicBezTo>
                    <a:pt x="17474" y="683895"/>
                    <a:pt x="-8053" y="718471"/>
                    <a:pt x="2043" y="503301"/>
                  </a:cubicBezTo>
                  <a:lnTo>
                    <a:pt x="34523" y="503301"/>
                  </a:lnTo>
                  <a:lnTo>
                    <a:pt x="34523" y="655796"/>
                  </a:lnTo>
                  <a:cubicBezTo>
                    <a:pt x="34523" y="659035"/>
                    <a:pt x="35476" y="662083"/>
                    <a:pt x="37285" y="664845"/>
                  </a:cubicBezTo>
                  <a:lnTo>
                    <a:pt x="146823" y="843534"/>
                  </a:lnTo>
                  <a:lnTo>
                    <a:pt x="149490" y="843534"/>
                  </a:lnTo>
                  <a:lnTo>
                    <a:pt x="258742" y="665417"/>
                  </a:lnTo>
                  <a:cubicBezTo>
                    <a:pt x="260837" y="662178"/>
                    <a:pt x="261790" y="659130"/>
                    <a:pt x="261790" y="655892"/>
                  </a:cubicBezTo>
                  <a:lnTo>
                    <a:pt x="261790" y="48768"/>
                  </a:lnTo>
                  <a:cubicBezTo>
                    <a:pt x="261790" y="39814"/>
                    <a:pt x="254551" y="32575"/>
                    <a:pt x="245597" y="32575"/>
                  </a:cubicBezTo>
                  <a:cubicBezTo>
                    <a:pt x="-56726" y="35909"/>
                    <a:pt x="54621" y="-31623"/>
                    <a:pt x="34523" y="405956"/>
                  </a:cubicBezTo>
                  <a:lnTo>
                    <a:pt x="2043" y="405956"/>
                  </a:lnTo>
                  <a:lnTo>
                    <a:pt x="2043" y="48768"/>
                  </a:lnTo>
                  <a:cubicBezTo>
                    <a:pt x="2043" y="21907"/>
                    <a:pt x="23855" y="0"/>
                    <a:pt x="50716" y="0"/>
                  </a:cubicBezTo>
                  <a:close/>
                </a:path>
              </a:pathLst>
            </a:custGeom>
            <a:grpFill/>
            <a:ln w="9525" cap="flat">
              <a:noFill/>
              <a:prstDash val="solid"/>
              <a:miter/>
            </a:ln>
          </p:spPr>
          <p:txBody>
            <a:bodyPr rtlCol="0" anchor="ctr"/>
            <a:lstStyle/>
            <a:p>
              <a:endParaRPr lang="nb-NO"/>
            </a:p>
          </p:txBody>
        </p:sp>
        <p:sp>
          <p:nvSpPr>
            <p:cNvPr id="52" name="Grafikk 24">
              <a:extLst>
                <a:ext uri="{FF2B5EF4-FFF2-40B4-BE49-F238E27FC236}">
                  <a16:creationId xmlns:a16="http://schemas.microsoft.com/office/drawing/2014/main" id="{4B9FD412-7554-41A4-B864-CA68DA714B8B}"/>
                </a:ext>
              </a:extLst>
            </p:cNvPr>
            <p:cNvSpPr/>
            <p:nvPr/>
          </p:nvSpPr>
          <p:spPr>
            <a:xfrm>
              <a:off x="10631785" y="3179530"/>
              <a:ext cx="193262" cy="32480"/>
            </a:xfrm>
            <a:custGeom>
              <a:avLst/>
              <a:gdLst>
                <a:gd name="connsiteX0" fmla="*/ 0 w 193262"/>
                <a:gd name="connsiteY0" fmla="*/ 0 h 32480"/>
                <a:gd name="connsiteX1" fmla="*/ 193262 w 193262"/>
                <a:gd name="connsiteY1" fmla="*/ 0 h 32480"/>
                <a:gd name="connsiteX2" fmla="*/ 193262 w 193262"/>
                <a:gd name="connsiteY2" fmla="*/ 32480 h 32480"/>
                <a:gd name="connsiteX3" fmla="*/ 0 w 193262"/>
                <a:gd name="connsiteY3" fmla="*/ 32480 h 32480"/>
              </a:gdLst>
              <a:ahLst/>
              <a:cxnLst>
                <a:cxn ang="0">
                  <a:pos x="connsiteX0" y="connsiteY0"/>
                </a:cxn>
                <a:cxn ang="0">
                  <a:pos x="connsiteX1" y="connsiteY1"/>
                </a:cxn>
                <a:cxn ang="0">
                  <a:pos x="connsiteX2" y="connsiteY2"/>
                </a:cxn>
                <a:cxn ang="0">
                  <a:pos x="connsiteX3" y="connsiteY3"/>
                </a:cxn>
              </a:cxnLst>
              <a:rect l="l" t="t" r="r" b="b"/>
              <a:pathLst>
                <a:path w="193262" h="32480">
                  <a:moveTo>
                    <a:pt x="0" y="0"/>
                  </a:moveTo>
                  <a:lnTo>
                    <a:pt x="193262" y="0"/>
                  </a:lnTo>
                  <a:lnTo>
                    <a:pt x="193262" y="32480"/>
                  </a:lnTo>
                  <a:lnTo>
                    <a:pt x="0" y="32480"/>
                  </a:lnTo>
                  <a:close/>
                </a:path>
              </a:pathLst>
            </a:custGeom>
            <a:grpFill/>
            <a:ln w="9525" cap="flat">
              <a:noFill/>
              <a:prstDash val="solid"/>
              <a:miter/>
            </a:ln>
          </p:spPr>
          <p:txBody>
            <a:bodyPr rtlCol="0" anchor="ctr"/>
            <a:lstStyle/>
            <a:p>
              <a:endParaRPr lang="nb-NO"/>
            </a:p>
          </p:txBody>
        </p:sp>
        <p:sp>
          <p:nvSpPr>
            <p:cNvPr id="53" name="Grafikk 24">
              <a:extLst>
                <a:ext uri="{FF2B5EF4-FFF2-40B4-BE49-F238E27FC236}">
                  <a16:creationId xmlns:a16="http://schemas.microsoft.com/office/drawing/2014/main" id="{B44E537C-F80E-4383-8DE4-59B50352C4DB}"/>
                </a:ext>
              </a:extLst>
            </p:cNvPr>
            <p:cNvSpPr/>
            <p:nvPr/>
          </p:nvSpPr>
          <p:spPr>
            <a:xfrm>
              <a:off x="10700461" y="3293164"/>
              <a:ext cx="119443" cy="32480"/>
            </a:xfrm>
            <a:custGeom>
              <a:avLst/>
              <a:gdLst>
                <a:gd name="connsiteX0" fmla="*/ 0 w 119443"/>
                <a:gd name="connsiteY0" fmla="*/ 0 h 32480"/>
                <a:gd name="connsiteX1" fmla="*/ 119444 w 119443"/>
                <a:gd name="connsiteY1" fmla="*/ 0 h 32480"/>
                <a:gd name="connsiteX2" fmla="*/ 119444 w 119443"/>
                <a:gd name="connsiteY2" fmla="*/ 32480 h 32480"/>
                <a:gd name="connsiteX3" fmla="*/ 0 w 119443"/>
                <a:gd name="connsiteY3" fmla="*/ 32480 h 32480"/>
              </a:gdLst>
              <a:ahLst/>
              <a:cxnLst>
                <a:cxn ang="0">
                  <a:pos x="connsiteX0" y="connsiteY0"/>
                </a:cxn>
                <a:cxn ang="0">
                  <a:pos x="connsiteX1" y="connsiteY1"/>
                </a:cxn>
                <a:cxn ang="0">
                  <a:pos x="connsiteX2" y="connsiteY2"/>
                </a:cxn>
                <a:cxn ang="0">
                  <a:pos x="connsiteX3" y="connsiteY3"/>
                </a:cxn>
              </a:cxnLst>
              <a:rect l="l" t="t" r="r" b="b"/>
              <a:pathLst>
                <a:path w="119443" h="32480">
                  <a:moveTo>
                    <a:pt x="0" y="0"/>
                  </a:moveTo>
                  <a:lnTo>
                    <a:pt x="119444" y="0"/>
                  </a:lnTo>
                  <a:lnTo>
                    <a:pt x="119444" y="32480"/>
                  </a:lnTo>
                  <a:lnTo>
                    <a:pt x="0" y="32480"/>
                  </a:lnTo>
                  <a:close/>
                </a:path>
              </a:pathLst>
            </a:custGeom>
            <a:grpFill/>
            <a:ln w="9525" cap="flat">
              <a:noFill/>
              <a:prstDash val="solid"/>
              <a:miter/>
            </a:ln>
          </p:spPr>
          <p:txBody>
            <a:bodyPr rtlCol="0" anchor="ctr"/>
            <a:lstStyle/>
            <a:p>
              <a:endParaRPr lang="nb-NO"/>
            </a:p>
          </p:txBody>
        </p:sp>
        <p:sp>
          <p:nvSpPr>
            <p:cNvPr id="54" name="Grafikk 24">
              <a:extLst>
                <a:ext uri="{FF2B5EF4-FFF2-40B4-BE49-F238E27FC236}">
                  <a16:creationId xmlns:a16="http://schemas.microsoft.com/office/drawing/2014/main" id="{1683829F-1E82-4398-A3AA-A89CAF14B797}"/>
                </a:ext>
              </a:extLst>
            </p:cNvPr>
            <p:cNvSpPr/>
            <p:nvPr/>
          </p:nvSpPr>
          <p:spPr>
            <a:xfrm>
              <a:off x="10808855" y="2708710"/>
              <a:ext cx="32480" cy="373379"/>
            </a:xfrm>
            <a:custGeom>
              <a:avLst/>
              <a:gdLst>
                <a:gd name="connsiteX0" fmla="*/ 0 w 32480"/>
                <a:gd name="connsiteY0" fmla="*/ 0 h 373379"/>
                <a:gd name="connsiteX1" fmla="*/ 32480 w 32480"/>
                <a:gd name="connsiteY1" fmla="*/ 0 h 373379"/>
                <a:gd name="connsiteX2" fmla="*/ 32480 w 32480"/>
                <a:gd name="connsiteY2" fmla="*/ 373380 h 373379"/>
                <a:gd name="connsiteX3" fmla="*/ 0 w 32480"/>
                <a:gd name="connsiteY3" fmla="*/ 373380 h 373379"/>
              </a:gdLst>
              <a:ahLst/>
              <a:cxnLst>
                <a:cxn ang="0">
                  <a:pos x="connsiteX0" y="connsiteY0"/>
                </a:cxn>
                <a:cxn ang="0">
                  <a:pos x="connsiteX1" y="connsiteY1"/>
                </a:cxn>
                <a:cxn ang="0">
                  <a:pos x="connsiteX2" y="connsiteY2"/>
                </a:cxn>
                <a:cxn ang="0">
                  <a:pos x="connsiteX3" y="connsiteY3"/>
                </a:cxn>
              </a:cxnLst>
              <a:rect l="l" t="t" r="r" b="b"/>
              <a:pathLst>
                <a:path w="32480" h="373379">
                  <a:moveTo>
                    <a:pt x="0" y="0"/>
                  </a:moveTo>
                  <a:lnTo>
                    <a:pt x="32480" y="0"/>
                  </a:lnTo>
                  <a:lnTo>
                    <a:pt x="32480" y="373380"/>
                  </a:lnTo>
                  <a:lnTo>
                    <a:pt x="0" y="373380"/>
                  </a:lnTo>
                  <a:close/>
                </a:path>
              </a:pathLst>
            </a:custGeom>
            <a:grpFill/>
            <a:ln w="9525" cap="flat">
              <a:noFill/>
              <a:prstDash val="solid"/>
              <a:miter/>
            </a:ln>
          </p:spPr>
          <p:txBody>
            <a:bodyPr rtlCol="0" anchor="ctr"/>
            <a:lstStyle/>
            <a:p>
              <a:endParaRPr lang="nb-NO"/>
            </a:p>
          </p:txBody>
        </p:sp>
        <p:sp>
          <p:nvSpPr>
            <p:cNvPr id="55" name="Grafikk 24">
              <a:extLst>
                <a:ext uri="{FF2B5EF4-FFF2-40B4-BE49-F238E27FC236}">
                  <a16:creationId xmlns:a16="http://schemas.microsoft.com/office/drawing/2014/main" id="{07DE8B3D-7DDD-4194-A906-79FE2C6319AE}"/>
                </a:ext>
              </a:extLst>
            </p:cNvPr>
            <p:cNvSpPr/>
            <p:nvPr/>
          </p:nvSpPr>
          <p:spPr>
            <a:xfrm>
              <a:off x="10630261" y="2643749"/>
              <a:ext cx="255841" cy="33813"/>
            </a:xfrm>
            <a:custGeom>
              <a:avLst/>
              <a:gdLst>
                <a:gd name="connsiteX0" fmla="*/ 0 w 255841"/>
                <a:gd name="connsiteY0" fmla="*/ 0 h 33813"/>
                <a:gd name="connsiteX1" fmla="*/ 255841 w 255841"/>
                <a:gd name="connsiteY1" fmla="*/ 0 h 33813"/>
                <a:gd name="connsiteX2" fmla="*/ 255841 w 255841"/>
                <a:gd name="connsiteY2" fmla="*/ 33814 h 33813"/>
                <a:gd name="connsiteX3" fmla="*/ 0 w 255841"/>
                <a:gd name="connsiteY3" fmla="*/ 33814 h 33813"/>
              </a:gdLst>
              <a:ahLst/>
              <a:cxnLst>
                <a:cxn ang="0">
                  <a:pos x="connsiteX0" y="connsiteY0"/>
                </a:cxn>
                <a:cxn ang="0">
                  <a:pos x="connsiteX1" y="connsiteY1"/>
                </a:cxn>
                <a:cxn ang="0">
                  <a:pos x="connsiteX2" y="connsiteY2"/>
                </a:cxn>
                <a:cxn ang="0">
                  <a:pos x="connsiteX3" y="connsiteY3"/>
                </a:cxn>
              </a:cxnLst>
              <a:rect l="l" t="t" r="r" b="b"/>
              <a:pathLst>
                <a:path w="255841" h="33813">
                  <a:moveTo>
                    <a:pt x="0" y="0"/>
                  </a:moveTo>
                  <a:lnTo>
                    <a:pt x="255841" y="0"/>
                  </a:lnTo>
                  <a:lnTo>
                    <a:pt x="255841" y="33814"/>
                  </a:lnTo>
                  <a:lnTo>
                    <a:pt x="0" y="33814"/>
                  </a:lnTo>
                  <a:close/>
                </a:path>
              </a:pathLst>
            </a:custGeom>
            <a:grpFill/>
            <a:ln w="9525" cap="flat">
              <a:noFill/>
              <a:prstDash val="solid"/>
              <a:miter/>
            </a:ln>
          </p:spPr>
          <p:txBody>
            <a:bodyPr rtlCol="0" anchor="ctr"/>
            <a:lstStyle/>
            <a:p>
              <a:endParaRPr lang="nb-NO"/>
            </a:p>
          </p:txBody>
        </p:sp>
        <p:sp>
          <p:nvSpPr>
            <p:cNvPr id="56" name="Grafikk 24">
              <a:extLst>
                <a:ext uri="{FF2B5EF4-FFF2-40B4-BE49-F238E27FC236}">
                  <a16:creationId xmlns:a16="http://schemas.microsoft.com/office/drawing/2014/main" id="{9D12E67D-841B-4249-8FB7-F0C5C65BB879}"/>
                </a:ext>
              </a:extLst>
            </p:cNvPr>
            <p:cNvSpPr/>
            <p:nvPr/>
          </p:nvSpPr>
          <p:spPr>
            <a:xfrm>
              <a:off x="10614069" y="2935976"/>
              <a:ext cx="32480" cy="97440"/>
            </a:xfrm>
            <a:custGeom>
              <a:avLst/>
              <a:gdLst>
                <a:gd name="connsiteX0" fmla="*/ 0 w 32480"/>
                <a:gd name="connsiteY0" fmla="*/ 32480 h 97440"/>
                <a:gd name="connsiteX1" fmla="*/ 0 w 32480"/>
                <a:gd name="connsiteY1" fmla="*/ 0 h 97440"/>
                <a:gd name="connsiteX2" fmla="*/ 32480 w 32480"/>
                <a:gd name="connsiteY2" fmla="*/ 0 h 97440"/>
                <a:gd name="connsiteX3" fmla="*/ 32480 w 32480"/>
                <a:gd name="connsiteY3" fmla="*/ 32480 h 97440"/>
                <a:gd name="connsiteX4" fmla="*/ 32480 w 32480"/>
                <a:gd name="connsiteY4" fmla="*/ 97441 h 97440"/>
                <a:gd name="connsiteX5" fmla="*/ 0 w 32480"/>
                <a:gd name="connsiteY5" fmla="*/ 97441 h 9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0" h="97440">
                  <a:moveTo>
                    <a:pt x="0" y="32480"/>
                  </a:moveTo>
                  <a:lnTo>
                    <a:pt x="0" y="0"/>
                  </a:lnTo>
                  <a:lnTo>
                    <a:pt x="32480" y="0"/>
                  </a:lnTo>
                  <a:lnTo>
                    <a:pt x="32480" y="32480"/>
                  </a:lnTo>
                  <a:lnTo>
                    <a:pt x="32480" y="97441"/>
                  </a:lnTo>
                  <a:lnTo>
                    <a:pt x="0" y="97441"/>
                  </a:lnTo>
                </a:path>
              </a:pathLst>
            </a:custGeom>
            <a:grpFill/>
            <a:ln w="9525" cap="flat">
              <a:noFill/>
              <a:prstDash val="solid"/>
              <a:miter/>
            </a:ln>
          </p:spPr>
          <p:txBody>
            <a:bodyPr rtlCol="0" anchor="ctr"/>
            <a:lstStyle/>
            <a:p>
              <a:endParaRPr lang="nb-NO"/>
            </a:p>
          </p:txBody>
        </p:sp>
      </p:grpSp>
      <p:pic>
        <p:nvPicPr>
          <p:cNvPr id="57" name="Grafikk 56">
            <a:extLst>
              <a:ext uri="{FF2B5EF4-FFF2-40B4-BE49-F238E27FC236}">
                <a16:creationId xmlns:a16="http://schemas.microsoft.com/office/drawing/2014/main" id="{70E2F045-261D-4984-91DB-26E711B639C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13006" y="5800852"/>
            <a:ext cx="619373" cy="619373"/>
          </a:xfrm>
          <a:prstGeom prst="rect">
            <a:avLst/>
          </a:prstGeom>
          <a:effectLst>
            <a:outerShdw blurRad="63500" sx="102000" sy="102000" algn="ctr" rotWithShape="0">
              <a:prstClr val="black">
                <a:alpha val="40000"/>
              </a:prstClr>
            </a:outerShdw>
          </a:effectLst>
        </p:spPr>
      </p:pic>
      <p:pic>
        <p:nvPicPr>
          <p:cNvPr id="58" name="Grafikk 57">
            <a:extLst>
              <a:ext uri="{FF2B5EF4-FFF2-40B4-BE49-F238E27FC236}">
                <a16:creationId xmlns:a16="http://schemas.microsoft.com/office/drawing/2014/main" id="{75FFC949-F1DE-4BE0-B521-8D7ED32159A5}"/>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9647" y="5741372"/>
            <a:ext cx="449266" cy="63816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78673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Bare tittel">
    <p:bg>
      <p:bgPr>
        <a:solidFill>
          <a:schemeClr val="accent1"/>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D43729-2C06-48FD-A56C-4C71255A3CC8}"/>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tretch>
            <a:fillRect/>
          </a:stretch>
        </p:blipFill>
        <p:spPr>
          <a:xfrm>
            <a:off x="11104945" y="6230679"/>
            <a:ext cx="811300" cy="423854"/>
          </a:xfrm>
          <a:prstGeom prst="rect">
            <a:avLst/>
          </a:prstGeom>
        </p:spPr>
      </p:pic>
      <p:pic>
        <p:nvPicPr>
          <p:cNvPr id="7" name="Bilde 6">
            <a:extLst>
              <a:ext uri="{FF2B5EF4-FFF2-40B4-BE49-F238E27FC236}">
                <a16:creationId xmlns:a16="http://schemas.microsoft.com/office/drawing/2014/main" id="{3BD0FBAE-6D05-4C4E-B63A-CA2231D80FEF}"/>
              </a:ext>
            </a:extLst>
          </p:cNvPr>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4360566"/>
            <a:ext cx="6326372" cy="2497434"/>
          </a:xfrm>
          <a:prstGeom prst="rect">
            <a:avLst/>
          </a:prstGeom>
        </p:spPr>
      </p:pic>
      <p:sp>
        <p:nvSpPr>
          <p:cNvPr id="2" name="Tittel 1">
            <a:extLst>
              <a:ext uri="{FF2B5EF4-FFF2-40B4-BE49-F238E27FC236}">
                <a16:creationId xmlns:a16="http://schemas.microsoft.com/office/drawing/2014/main" id="{7C95BAA0-4E59-4345-99CB-B6FDD79EBC39}"/>
              </a:ext>
            </a:extLst>
          </p:cNvPr>
          <p:cNvSpPr>
            <a:spLocks noGrp="1"/>
          </p:cNvSpPr>
          <p:nvPr>
            <p:ph type="title"/>
          </p:nvPr>
        </p:nvSpPr>
        <p:spPr>
          <a:xfrm>
            <a:off x="838200" y="2766218"/>
            <a:ext cx="10515600" cy="1325563"/>
          </a:xfrm>
        </p:spPr>
        <p:txBody>
          <a:bodyPr>
            <a:normAutofit/>
          </a:bodyPr>
          <a:lstStyle>
            <a:lvl1pPr algn="ctr">
              <a:defRPr sz="3600">
                <a:solidFill>
                  <a:schemeClr val="bg1"/>
                </a:solidFill>
              </a:defRPr>
            </a:lvl1pPr>
          </a:lstStyle>
          <a:p>
            <a:r>
              <a:rPr lang="nb-NO"/>
              <a:t>Klikk for å redigere tittelstil</a:t>
            </a:r>
          </a:p>
        </p:txBody>
      </p:sp>
    </p:spTree>
    <p:extLst>
      <p:ext uri="{BB962C8B-B14F-4D97-AF65-F5344CB8AC3E}">
        <p14:creationId xmlns:p14="http://schemas.microsoft.com/office/powerpoint/2010/main" val="339648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3_Bare tittel">
    <p:bg>
      <p:bgPr>
        <a:solidFill>
          <a:schemeClr val="accent2"/>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D43729-2C06-48FD-A56C-4C71255A3CC8}"/>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tretch>
            <a:fillRect/>
          </a:stretch>
        </p:blipFill>
        <p:spPr>
          <a:xfrm>
            <a:off x="11104945" y="6230679"/>
            <a:ext cx="811300" cy="423854"/>
          </a:xfrm>
          <a:prstGeom prst="rect">
            <a:avLst/>
          </a:prstGeom>
        </p:spPr>
      </p:pic>
      <p:pic>
        <p:nvPicPr>
          <p:cNvPr id="7" name="Bilde 6">
            <a:extLst>
              <a:ext uri="{FF2B5EF4-FFF2-40B4-BE49-F238E27FC236}">
                <a16:creationId xmlns:a16="http://schemas.microsoft.com/office/drawing/2014/main" id="{3BD0FBAE-6D05-4C4E-B63A-CA2231D80FEF}"/>
              </a:ext>
            </a:extLst>
          </p:cNvPr>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4360566"/>
            <a:ext cx="6326372" cy="2497434"/>
          </a:xfrm>
          <a:prstGeom prst="rect">
            <a:avLst/>
          </a:prstGeom>
        </p:spPr>
      </p:pic>
      <p:sp>
        <p:nvSpPr>
          <p:cNvPr id="2" name="Tittel 1">
            <a:extLst>
              <a:ext uri="{FF2B5EF4-FFF2-40B4-BE49-F238E27FC236}">
                <a16:creationId xmlns:a16="http://schemas.microsoft.com/office/drawing/2014/main" id="{7C95BAA0-4E59-4345-99CB-B6FDD79EBC39}"/>
              </a:ext>
            </a:extLst>
          </p:cNvPr>
          <p:cNvSpPr>
            <a:spLocks noGrp="1"/>
          </p:cNvSpPr>
          <p:nvPr>
            <p:ph type="title"/>
          </p:nvPr>
        </p:nvSpPr>
        <p:spPr>
          <a:xfrm>
            <a:off x="838200" y="2766218"/>
            <a:ext cx="10515600" cy="1325563"/>
          </a:xfrm>
        </p:spPr>
        <p:txBody>
          <a:bodyPr>
            <a:normAutofit/>
          </a:bodyPr>
          <a:lstStyle>
            <a:lvl1pPr algn="ctr">
              <a:defRPr sz="3600">
                <a:solidFill>
                  <a:schemeClr val="bg1"/>
                </a:solidFill>
              </a:defRPr>
            </a:lvl1pPr>
          </a:lstStyle>
          <a:p>
            <a:r>
              <a:rPr lang="nb-NO"/>
              <a:t>Klikk for å redigere tittelstil</a:t>
            </a:r>
          </a:p>
        </p:txBody>
      </p:sp>
    </p:spTree>
    <p:extLst>
      <p:ext uri="{BB962C8B-B14F-4D97-AF65-F5344CB8AC3E}">
        <p14:creationId xmlns:p14="http://schemas.microsoft.com/office/powerpoint/2010/main" val="2291230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4_Bare tittel">
    <p:bg>
      <p:bgPr>
        <a:solidFill>
          <a:schemeClr val="tx2"/>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D43729-2C06-48FD-A56C-4C71255A3CC8}"/>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tretch>
            <a:fillRect/>
          </a:stretch>
        </p:blipFill>
        <p:spPr>
          <a:xfrm>
            <a:off x="11104945" y="6230679"/>
            <a:ext cx="811300" cy="423854"/>
          </a:xfrm>
          <a:prstGeom prst="rect">
            <a:avLst/>
          </a:prstGeom>
        </p:spPr>
      </p:pic>
      <p:pic>
        <p:nvPicPr>
          <p:cNvPr id="7" name="Bilde 6">
            <a:extLst>
              <a:ext uri="{FF2B5EF4-FFF2-40B4-BE49-F238E27FC236}">
                <a16:creationId xmlns:a16="http://schemas.microsoft.com/office/drawing/2014/main" id="{3BD0FBAE-6D05-4C4E-B63A-CA2231D80FEF}"/>
              </a:ext>
            </a:extLst>
          </p:cNvPr>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4360566"/>
            <a:ext cx="6326372" cy="2497434"/>
          </a:xfrm>
          <a:prstGeom prst="rect">
            <a:avLst/>
          </a:prstGeom>
        </p:spPr>
      </p:pic>
      <p:sp>
        <p:nvSpPr>
          <p:cNvPr id="2" name="Tittel 1">
            <a:extLst>
              <a:ext uri="{FF2B5EF4-FFF2-40B4-BE49-F238E27FC236}">
                <a16:creationId xmlns:a16="http://schemas.microsoft.com/office/drawing/2014/main" id="{7C95BAA0-4E59-4345-99CB-B6FDD79EBC39}"/>
              </a:ext>
            </a:extLst>
          </p:cNvPr>
          <p:cNvSpPr>
            <a:spLocks noGrp="1"/>
          </p:cNvSpPr>
          <p:nvPr>
            <p:ph type="title"/>
          </p:nvPr>
        </p:nvSpPr>
        <p:spPr>
          <a:xfrm>
            <a:off x="838200" y="2766218"/>
            <a:ext cx="10515600" cy="1325563"/>
          </a:xfrm>
        </p:spPr>
        <p:txBody>
          <a:bodyPr>
            <a:normAutofit/>
          </a:bodyPr>
          <a:lstStyle>
            <a:lvl1pPr algn="ctr">
              <a:defRPr sz="3600">
                <a:solidFill>
                  <a:schemeClr val="bg1"/>
                </a:solidFill>
              </a:defRPr>
            </a:lvl1pPr>
          </a:lstStyle>
          <a:p>
            <a:r>
              <a:rPr lang="nb-NO"/>
              <a:t>Klikk for å redigere tittelstil</a:t>
            </a:r>
          </a:p>
        </p:txBody>
      </p:sp>
    </p:spTree>
    <p:extLst>
      <p:ext uri="{BB962C8B-B14F-4D97-AF65-F5344CB8AC3E}">
        <p14:creationId xmlns:p14="http://schemas.microsoft.com/office/powerpoint/2010/main" val="2093578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8BA9E21D-029F-4229-A1EC-E7C6FC63D0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04945" y="6230679"/>
            <a:ext cx="811300" cy="423854"/>
          </a:xfrm>
          <a:prstGeom prst="rect">
            <a:avLst/>
          </a:prstGeom>
        </p:spPr>
      </p:pic>
      <p:pic>
        <p:nvPicPr>
          <p:cNvPr id="6" name="Bilde 5">
            <a:extLst>
              <a:ext uri="{FF2B5EF4-FFF2-40B4-BE49-F238E27FC236}">
                <a16:creationId xmlns:a16="http://schemas.microsoft.com/office/drawing/2014/main" id="{A845FA52-A5D2-4FFD-8FD3-1A20749B9D6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360566"/>
            <a:ext cx="6326372" cy="2497434"/>
          </a:xfrm>
          <a:prstGeom prst="rect">
            <a:avLst/>
          </a:prstGeom>
        </p:spPr>
      </p:pic>
    </p:spTree>
    <p:extLst>
      <p:ext uri="{BB962C8B-B14F-4D97-AF65-F5344CB8AC3E}">
        <p14:creationId xmlns:p14="http://schemas.microsoft.com/office/powerpoint/2010/main" val="1769319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Tomt">
    <p:bg>
      <p:bgPr>
        <a:gradFill>
          <a:gsLst>
            <a:gs pos="0">
              <a:schemeClr val="accent1"/>
            </a:gs>
            <a:gs pos="100000">
              <a:schemeClr val="tx2"/>
            </a:gs>
          </a:gsLst>
          <a:lin ang="8100000" scaled="1"/>
        </a:gradFill>
        <a:effectLst/>
      </p:bgPr>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EDBB0991-B632-4613-B2E1-CA79C7A18A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50899" y="1864749"/>
            <a:ext cx="1690202" cy="2400855"/>
          </a:xfrm>
          <a:prstGeom prst="rect">
            <a:avLst/>
          </a:prstGeom>
        </p:spPr>
      </p:pic>
      <p:pic>
        <p:nvPicPr>
          <p:cNvPr id="3" name="Bilde 2" descr="Et bilde som inneholder tekst&#10;&#10;Automatisk generert beskrivelse">
            <a:extLst>
              <a:ext uri="{FF2B5EF4-FFF2-40B4-BE49-F238E27FC236}">
                <a16:creationId xmlns:a16="http://schemas.microsoft.com/office/drawing/2014/main" id="{3E3793BF-5F7C-45B1-B703-059A921284A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633002" y="4478264"/>
            <a:ext cx="4925995" cy="859611"/>
          </a:xfrm>
          <a:prstGeom prst="rect">
            <a:avLst/>
          </a:prstGeom>
        </p:spPr>
      </p:pic>
    </p:spTree>
    <p:extLst>
      <p:ext uri="{BB962C8B-B14F-4D97-AF65-F5344CB8AC3E}">
        <p14:creationId xmlns:p14="http://schemas.microsoft.com/office/powerpoint/2010/main" val="24792366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0_Tomt">
    <p:bg>
      <p:bgPr>
        <a:gradFill>
          <a:gsLst>
            <a:gs pos="0">
              <a:schemeClr val="accent1"/>
            </a:gs>
            <a:gs pos="100000">
              <a:schemeClr val="tx2"/>
            </a:gs>
          </a:gsLst>
          <a:lin ang="8100000" scaled="1"/>
        </a:gradFill>
        <a:effectLst/>
      </p:bgPr>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EDBB0991-B632-4613-B2E1-CA79C7A18A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50899" y="1864749"/>
            <a:ext cx="1690202" cy="2400855"/>
          </a:xfrm>
          <a:prstGeom prst="rect">
            <a:avLst/>
          </a:prstGeom>
        </p:spPr>
      </p:pic>
    </p:spTree>
    <p:extLst>
      <p:ext uri="{BB962C8B-B14F-4D97-AF65-F5344CB8AC3E}">
        <p14:creationId xmlns:p14="http://schemas.microsoft.com/office/powerpoint/2010/main" val="3865854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_Tomt">
    <p:bg>
      <p:bgPr>
        <a:gradFill>
          <a:gsLst>
            <a:gs pos="0">
              <a:schemeClr val="accent1"/>
            </a:gs>
            <a:gs pos="100000">
              <a:schemeClr val="tx2"/>
            </a:gs>
          </a:gsLst>
          <a:lin ang="8100000" scaled="1"/>
        </a:gradFill>
        <a:effectLst/>
      </p:bgPr>
    </p:bg>
    <p:spTree>
      <p:nvGrpSpPr>
        <p:cNvPr id="1" name=""/>
        <p:cNvGrpSpPr/>
        <p:nvPr/>
      </p:nvGrpSpPr>
      <p:grpSpPr>
        <a:xfrm>
          <a:off x="0" y="0"/>
          <a:ext cx="0" cy="0"/>
          <a:chOff x="0" y="0"/>
          <a:chExt cx="0" cy="0"/>
        </a:xfrm>
      </p:grpSpPr>
      <p:pic>
        <p:nvPicPr>
          <p:cNvPr id="7" name="Bilde 6" descr="Et bilde som inneholder tekst&#10;&#10;Automatisk generert beskrivelse">
            <a:extLst>
              <a:ext uri="{FF2B5EF4-FFF2-40B4-BE49-F238E27FC236}">
                <a16:creationId xmlns:a16="http://schemas.microsoft.com/office/drawing/2014/main" id="{8E86D694-0990-45D3-B1FD-09E37DC1EEC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33000" y="4488897"/>
            <a:ext cx="4925995" cy="859611"/>
          </a:xfrm>
          <a:prstGeom prst="rect">
            <a:avLst/>
          </a:prstGeom>
        </p:spPr>
      </p:pic>
      <p:pic>
        <p:nvPicPr>
          <p:cNvPr id="2" name="Grafikk 1">
            <a:extLst>
              <a:ext uri="{FF2B5EF4-FFF2-40B4-BE49-F238E27FC236}">
                <a16:creationId xmlns:a16="http://schemas.microsoft.com/office/drawing/2014/main" id="{C0DCA47F-F8E1-4552-931D-BEF2BFE8B57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94587" y="1862781"/>
            <a:ext cx="2402823" cy="2402823"/>
          </a:xfrm>
          <a:prstGeom prst="rect">
            <a:avLst/>
          </a:prstGeom>
        </p:spPr>
      </p:pic>
    </p:spTree>
    <p:extLst>
      <p:ext uri="{BB962C8B-B14F-4D97-AF65-F5344CB8AC3E}">
        <p14:creationId xmlns:p14="http://schemas.microsoft.com/office/powerpoint/2010/main" val="3677480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2_Tomt">
    <p:bg>
      <p:bgPr>
        <a:gradFill>
          <a:gsLst>
            <a:gs pos="0">
              <a:schemeClr val="accent1"/>
            </a:gs>
            <a:gs pos="100000">
              <a:schemeClr val="tx2"/>
            </a:gs>
          </a:gsLst>
          <a:lin ang="8100000" scaled="1"/>
        </a:gradFill>
        <a:effectLst/>
      </p:bgPr>
    </p:bg>
    <p:spTree>
      <p:nvGrpSpPr>
        <p:cNvPr id="1" name=""/>
        <p:cNvGrpSpPr/>
        <p:nvPr/>
      </p:nvGrpSpPr>
      <p:grpSpPr>
        <a:xfrm>
          <a:off x="0" y="0"/>
          <a:ext cx="0" cy="0"/>
          <a:chOff x="0" y="0"/>
          <a:chExt cx="0" cy="0"/>
        </a:xfrm>
      </p:grpSpPr>
      <p:pic>
        <p:nvPicPr>
          <p:cNvPr id="2" name="Grafikk 1">
            <a:extLst>
              <a:ext uri="{FF2B5EF4-FFF2-40B4-BE49-F238E27FC236}">
                <a16:creationId xmlns:a16="http://schemas.microsoft.com/office/drawing/2014/main" id="{C0DCA47F-F8E1-4552-931D-BEF2BFE8B5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94587" y="1862781"/>
            <a:ext cx="2402823" cy="2402823"/>
          </a:xfrm>
          <a:prstGeom prst="rect">
            <a:avLst/>
          </a:prstGeom>
        </p:spPr>
      </p:pic>
    </p:spTree>
    <p:extLst>
      <p:ext uri="{BB962C8B-B14F-4D97-AF65-F5344CB8AC3E}">
        <p14:creationId xmlns:p14="http://schemas.microsoft.com/office/powerpoint/2010/main" val="2412935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5_Tomt">
    <p:bg>
      <p:bgPr>
        <a:gradFill>
          <a:gsLst>
            <a:gs pos="0">
              <a:schemeClr val="accent1"/>
            </a:gs>
            <a:gs pos="100000">
              <a:schemeClr val="tx2"/>
            </a:gs>
          </a:gsLst>
          <a:lin ang="8100000" scaled="1"/>
        </a:gradFill>
        <a:effectLst/>
      </p:bgPr>
    </p:bg>
    <p:spTree>
      <p:nvGrpSpPr>
        <p:cNvPr id="1" name=""/>
        <p:cNvGrpSpPr/>
        <p:nvPr/>
      </p:nvGrpSpPr>
      <p:grpSpPr>
        <a:xfrm>
          <a:off x="0" y="0"/>
          <a:ext cx="0" cy="0"/>
          <a:chOff x="0" y="0"/>
          <a:chExt cx="0" cy="0"/>
        </a:xfrm>
      </p:grpSpPr>
      <p:pic>
        <p:nvPicPr>
          <p:cNvPr id="25" name="Bilde 24">
            <a:extLst>
              <a:ext uri="{FF2B5EF4-FFF2-40B4-BE49-F238E27FC236}">
                <a16:creationId xmlns:a16="http://schemas.microsoft.com/office/drawing/2014/main" id="{CE0F6ABB-CBB2-48F6-ACB5-320FB9BB982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16809" y="4473449"/>
            <a:ext cx="5020246" cy="882181"/>
          </a:xfrm>
          <a:prstGeom prst="rect">
            <a:avLst/>
          </a:prstGeom>
        </p:spPr>
      </p:pic>
      <p:grpSp>
        <p:nvGrpSpPr>
          <p:cNvPr id="2" name="Grafikk 11">
            <a:extLst>
              <a:ext uri="{FF2B5EF4-FFF2-40B4-BE49-F238E27FC236}">
                <a16:creationId xmlns:a16="http://schemas.microsoft.com/office/drawing/2014/main" id="{79621707-9451-437E-AD11-DA6BD0CD1D21}"/>
              </a:ext>
            </a:extLst>
          </p:cNvPr>
          <p:cNvGrpSpPr/>
          <p:nvPr userDrawn="1"/>
        </p:nvGrpSpPr>
        <p:grpSpPr>
          <a:xfrm>
            <a:off x="4847687" y="1884046"/>
            <a:ext cx="2496624" cy="2394883"/>
            <a:chOff x="5695400" y="2533011"/>
            <a:chExt cx="907823" cy="870828"/>
          </a:xfrm>
          <a:solidFill>
            <a:schemeClr val="bg1"/>
          </a:solidFill>
        </p:grpSpPr>
        <p:sp>
          <p:nvSpPr>
            <p:cNvPr id="3" name="Grafikk 11">
              <a:extLst>
                <a:ext uri="{FF2B5EF4-FFF2-40B4-BE49-F238E27FC236}">
                  <a16:creationId xmlns:a16="http://schemas.microsoft.com/office/drawing/2014/main" id="{FBD41395-1C3B-4E91-8917-5BEA95465824}"/>
                </a:ext>
              </a:extLst>
            </p:cNvPr>
            <p:cNvSpPr/>
            <p:nvPr/>
          </p:nvSpPr>
          <p:spPr>
            <a:xfrm>
              <a:off x="5804063" y="2659718"/>
              <a:ext cx="409142" cy="259018"/>
            </a:xfrm>
            <a:custGeom>
              <a:avLst/>
              <a:gdLst>
                <a:gd name="connsiteX0" fmla="*/ 409004 w 409142"/>
                <a:gd name="connsiteY0" fmla="*/ 259019 h 259018"/>
                <a:gd name="connsiteX1" fmla="*/ 376714 w 409142"/>
                <a:gd name="connsiteY1" fmla="*/ 259019 h 259018"/>
                <a:gd name="connsiteX2" fmla="*/ 19431 w 409142"/>
                <a:gd name="connsiteY2" fmla="*/ 74424 h 259018"/>
                <a:gd name="connsiteX3" fmla="*/ 0 w 409142"/>
                <a:gd name="connsiteY3" fmla="*/ 48611 h 259018"/>
                <a:gd name="connsiteX4" fmla="*/ 409004 w 409142"/>
                <a:gd name="connsiteY4" fmla="*/ 259019 h 259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142" h="259018">
                  <a:moveTo>
                    <a:pt x="409004" y="259019"/>
                  </a:moveTo>
                  <a:lnTo>
                    <a:pt x="376714" y="259019"/>
                  </a:lnTo>
                  <a:cubicBezTo>
                    <a:pt x="382905" y="80520"/>
                    <a:pt x="159067" y="-33970"/>
                    <a:pt x="19431" y="74424"/>
                  </a:cubicBezTo>
                  <a:lnTo>
                    <a:pt x="0" y="48611"/>
                  </a:lnTo>
                  <a:cubicBezTo>
                    <a:pt x="160115" y="-75785"/>
                    <a:pt x="415957" y="54517"/>
                    <a:pt x="409004" y="259019"/>
                  </a:cubicBezTo>
                  <a:close/>
                </a:path>
              </a:pathLst>
            </a:custGeom>
            <a:grpFill/>
            <a:ln w="9525" cap="flat">
              <a:noFill/>
              <a:prstDash val="solid"/>
              <a:miter/>
            </a:ln>
          </p:spPr>
          <p:txBody>
            <a:bodyPr rtlCol="0" anchor="ctr"/>
            <a:lstStyle/>
            <a:p>
              <a:endParaRPr lang="nb-NO"/>
            </a:p>
          </p:txBody>
        </p:sp>
        <p:sp>
          <p:nvSpPr>
            <p:cNvPr id="4" name="Grafikk 11">
              <a:extLst>
                <a:ext uri="{FF2B5EF4-FFF2-40B4-BE49-F238E27FC236}">
                  <a16:creationId xmlns:a16="http://schemas.microsoft.com/office/drawing/2014/main" id="{9F47A2AB-6E77-4C3A-9FEC-4770C07EB273}"/>
                </a:ext>
              </a:extLst>
            </p:cNvPr>
            <p:cNvSpPr/>
            <p:nvPr/>
          </p:nvSpPr>
          <p:spPr>
            <a:xfrm>
              <a:off x="5695400" y="2815295"/>
              <a:ext cx="241441" cy="361568"/>
            </a:xfrm>
            <a:custGeom>
              <a:avLst/>
              <a:gdLst>
                <a:gd name="connsiteX0" fmla="*/ 239346 w 241441"/>
                <a:gd name="connsiteY0" fmla="*/ 361569 h 361568"/>
                <a:gd name="connsiteX1" fmla="*/ 21985 w 241441"/>
                <a:gd name="connsiteY1" fmla="*/ 0 h 361568"/>
                <a:gd name="connsiteX2" fmla="*/ 51608 w 241441"/>
                <a:gd name="connsiteY2" fmla="*/ 12954 h 361568"/>
                <a:gd name="connsiteX3" fmla="*/ 241441 w 241441"/>
                <a:gd name="connsiteY3" fmla="*/ 329279 h 361568"/>
                <a:gd name="connsiteX4" fmla="*/ 239346 w 241441"/>
                <a:gd name="connsiteY4" fmla="*/ 361569 h 36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41" h="361568">
                  <a:moveTo>
                    <a:pt x="239346" y="361569"/>
                  </a:moveTo>
                  <a:cubicBezTo>
                    <a:pt x="66181" y="353854"/>
                    <a:pt x="-50786" y="157829"/>
                    <a:pt x="21985" y="0"/>
                  </a:cubicBezTo>
                  <a:lnTo>
                    <a:pt x="51608" y="12954"/>
                  </a:lnTo>
                  <a:cubicBezTo>
                    <a:pt x="-11924" y="150971"/>
                    <a:pt x="90184" y="322612"/>
                    <a:pt x="241441" y="329279"/>
                  </a:cubicBezTo>
                  <a:lnTo>
                    <a:pt x="239346" y="361569"/>
                  </a:lnTo>
                  <a:close/>
                </a:path>
              </a:pathLst>
            </a:custGeom>
            <a:grpFill/>
            <a:ln w="9525" cap="flat">
              <a:noFill/>
              <a:prstDash val="solid"/>
              <a:miter/>
            </a:ln>
          </p:spPr>
          <p:txBody>
            <a:bodyPr rtlCol="0" anchor="ctr"/>
            <a:lstStyle/>
            <a:p>
              <a:endParaRPr lang="nb-NO"/>
            </a:p>
          </p:txBody>
        </p:sp>
        <p:sp>
          <p:nvSpPr>
            <p:cNvPr id="5" name="Grafikk 11">
              <a:extLst>
                <a:ext uri="{FF2B5EF4-FFF2-40B4-BE49-F238E27FC236}">
                  <a16:creationId xmlns:a16="http://schemas.microsoft.com/office/drawing/2014/main" id="{4D9883FC-B3D5-4C01-B640-A362C0CFDDA4}"/>
                </a:ext>
              </a:extLst>
            </p:cNvPr>
            <p:cNvSpPr/>
            <p:nvPr/>
          </p:nvSpPr>
          <p:spPr>
            <a:xfrm>
              <a:off x="6420521" y="2821487"/>
              <a:ext cx="179070" cy="210978"/>
            </a:xfrm>
            <a:custGeom>
              <a:avLst/>
              <a:gdLst>
                <a:gd name="connsiteX0" fmla="*/ 10763 w 179070"/>
                <a:gd name="connsiteY0" fmla="*/ 210979 h 210978"/>
                <a:gd name="connsiteX1" fmla="*/ 0 w 179070"/>
                <a:gd name="connsiteY1" fmla="*/ 180499 h 210978"/>
                <a:gd name="connsiteX2" fmla="*/ 147066 w 179070"/>
                <a:gd name="connsiteY2" fmla="*/ 0 h 210978"/>
                <a:gd name="connsiteX3" fmla="*/ 179070 w 179070"/>
                <a:gd name="connsiteY3" fmla="*/ 4286 h 210978"/>
                <a:gd name="connsiteX4" fmla="*/ 10763 w 179070"/>
                <a:gd name="connsiteY4" fmla="*/ 210979 h 210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0" h="210978">
                  <a:moveTo>
                    <a:pt x="10763" y="210979"/>
                  </a:moveTo>
                  <a:lnTo>
                    <a:pt x="0" y="180499"/>
                  </a:lnTo>
                  <a:cubicBezTo>
                    <a:pt x="79629" y="152305"/>
                    <a:pt x="136017" y="83153"/>
                    <a:pt x="147066" y="0"/>
                  </a:cubicBezTo>
                  <a:lnTo>
                    <a:pt x="179070" y="4286"/>
                  </a:lnTo>
                  <a:cubicBezTo>
                    <a:pt x="166402" y="99536"/>
                    <a:pt x="101917" y="178689"/>
                    <a:pt x="10763" y="210979"/>
                  </a:cubicBezTo>
                  <a:close/>
                </a:path>
              </a:pathLst>
            </a:custGeom>
            <a:grpFill/>
            <a:ln w="9525" cap="flat">
              <a:noFill/>
              <a:prstDash val="solid"/>
              <a:miter/>
            </a:ln>
          </p:spPr>
          <p:txBody>
            <a:bodyPr rtlCol="0" anchor="ctr"/>
            <a:lstStyle/>
            <a:p>
              <a:endParaRPr lang="nb-NO"/>
            </a:p>
          </p:txBody>
        </p:sp>
        <p:sp>
          <p:nvSpPr>
            <p:cNvPr id="6" name="Grafikk 11">
              <a:extLst>
                <a:ext uri="{FF2B5EF4-FFF2-40B4-BE49-F238E27FC236}">
                  <a16:creationId xmlns:a16="http://schemas.microsoft.com/office/drawing/2014/main" id="{AAF2A37E-B9F9-482D-8C56-1FAFCA755247}"/>
                </a:ext>
              </a:extLst>
            </p:cNvPr>
            <p:cNvSpPr/>
            <p:nvPr/>
          </p:nvSpPr>
          <p:spPr>
            <a:xfrm>
              <a:off x="6115054" y="2533011"/>
              <a:ext cx="475964" cy="193511"/>
            </a:xfrm>
            <a:custGeom>
              <a:avLst/>
              <a:gdLst>
                <a:gd name="connsiteX0" fmla="*/ 444818 w 475964"/>
                <a:gd name="connsiteY0" fmla="*/ 193511 h 193511"/>
                <a:gd name="connsiteX1" fmla="*/ 28575 w 475964"/>
                <a:gd name="connsiteY1" fmla="*/ 148267 h 193511"/>
                <a:gd name="connsiteX2" fmla="*/ 0 w 475964"/>
                <a:gd name="connsiteY2" fmla="*/ 133218 h 193511"/>
                <a:gd name="connsiteX3" fmla="*/ 475964 w 475964"/>
                <a:gd name="connsiteY3" fmla="*/ 185034 h 193511"/>
                <a:gd name="connsiteX4" fmla="*/ 444818 w 475964"/>
                <a:gd name="connsiteY4" fmla="*/ 193511 h 19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964" h="193511">
                  <a:moveTo>
                    <a:pt x="444818" y="193511"/>
                  </a:moveTo>
                  <a:cubicBezTo>
                    <a:pt x="400431" y="2916"/>
                    <a:pt x="113252" y="-27659"/>
                    <a:pt x="28575" y="148267"/>
                  </a:cubicBezTo>
                  <a:lnTo>
                    <a:pt x="0" y="133218"/>
                  </a:lnTo>
                  <a:cubicBezTo>
                    <a:pt x="96965" y="-68331"/>
                    <a:pt x="425101" y="-33279"/>
                    <a:pt x="475964" y="185034"/>
                  </a:cubicBezTo>
                  <a:lnTo>
                    <a:pt x="444818" y="193511"/>
                  </a:lnTo>
                  <a:close/>
                </a:path>
              </a:pathLst>
            </a:custGeom>
            <a:grpFill/>
            <a:ln w="9525" cap="flat">
              <a:noFill/>
              <a:prstDash val="solid"/>
              <a:miter/>
            </a:ln>
          </p:spPr>
          <p:txBody>
            <a:bodyPr rtlCol="0" anchor="ctr"/>
            <a:lstStyle/>
            <a:p>
              <a:endParaRPr lang="nb-NO"/>
            </a:p>
          </p:txBody>
        </p:sp>
        <p:sp>
          <p:nvSpPr>
            <p:cNvPr id="7" name="Grafikk 11">
              <a:extLst>
                <a:ext uri="{FF2B5EF4-FFF2-40B4-BE49-F238E27FC236}">
                  <a16:creationId xmlns:a16="http://schemas.microsoft.com/office/drawing/2014/main" id="{34C679EE-B6C3-47E5-B44B-E1499D164569}"/>
                </a:ext>
              </a:extLst>
            </p:cNvPr>
            <p:cNvSpPr/>
            <p:nvPr/>
          </p:nvSpPr>
          <p:spPr>
            <a:xfrm>
              <a:off x="5974511" y="2953884"/>
              <a:ext cx="445208" cy="449955"/>
            </a:xfrm>
            <a:custGeom>
              <a:avLst/>
              <a:gdLst>
                <a:gd name="connsiteX0" fmla="*/ 222458 w 445208"/>
                <a:gd name="connsiteY0" fmla="*/ 449866 h 449955"/>
                <a:gd name="connsiteX1" fmla="*/ 152830 w 445208"/>
                <a:gd name="connsiteY1" fmla="*/ 8191 h 449955"/>
                <a:gd name="connsiteX2" fmla="*/ 162736 w 445208"/>
                <a:gd name="connsiteY2" fmla="*/ 38957 h 449955"/>
                <a:gd name="connsiteX3" fmla="*/ 222458 w 445208"/>
                <a:gd name="connsiteY3" fmla="*/ 417576 h 449955"/>
                <a:gd name="connsiteX4" fmla="*/ 252271 w 445208"/>
                <a:gd name="connsiteY4" fmla="*/ 31909 h 449955"/>
                <a:gd name="connsiteX5" fmla="*/ 257224 w 445208"/>
                <a:gd name="connsiteY5" fmla="*/ 0 h 449955"/>
                <a:gd name="connsiteX6" fmla="*/ 222458 w 445208"/>
                <a:gd name="connsiteY6" fmla="*/ 449866 h 4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208" h="449955">
                  <a:moveTo>
                    <a:pt x="222458" y="449866"/>
                  </a:moveTo>
                  <a:cubicBezTo>
                    <a:pt x="-28907" y="456628"/>
                    <a:pt x="-87867" y="78676"/>
                    <a:pt x="152830" y="8191"/>
                  </a:cubicBezTo>
                  <a:lnTo>
                    <a:pt x="162736" y="38957"/>
                  </a:lnTo>
                  <a:cubicBezTo>
                    <a:pt x="-43575" y="99441"/>
                    <a:pt x="7002" y="423386"/>
                    <a:pt x="222458" y="417576"/>
                  </a:cubicBezTo>
                  <a:cubicBezTo>
                    <a:pt x="455916" y="422434"/>
                    <a:pt x="482586" y="63246"/>
                    <a:pt x="252271" y="31909"/>
                  </a:cubicBezTo>
                  <a:lnTo>
                    <a:pt x="257224" y="0"/>
                  </a:lnTo>
                  <a:cubicBezTo>
                    <a:pt x="528782" y="40100"/>
                    <a:pt x="496492" y="451009"/>
                    <a:pt x="222458" y="449866"/>
                  </a:cubicBezTo>
                  <a:close/>
                </a:path>
              </a:pathLst>
            </a:custGeom>
            <a:grpFill/>
            <a:ln w="9525" cap="flat">
              <a:noFill/>
              <a:prstDash val="solid"/>
              <a:miter/>
            </a:ln>
          </p:spPr>
          <p:txBody>
            <a:bodyPr rtlCol="0" anchor="ctr"/>
            <a:lstStyle/>
            <a:p>
              <a:endParaRPr lang="nb-NO"/>
            </a:p>
          </p:txBody>
        </p:sp>
        <p:sp>
          <p:nvSpPr>
            <p:cNvPr id="8" name="Grafikk 11">
              <a:extLst>
                <a:ext uri="{FF2B5EF4-FFF2-40B4-BE49-F238E27FC236}">
                  <a16:creationId xmlns:a16="http://schemas.microsoft.com/office/drawing/2014/main" id="{F3F5BCAD-CA20-49CA-953D-7729B9C2C937}"/>
                </a:ext>
              </a:extLst>
            </p:cNvPr>
            <p:cNvSpPr/>
            <p:nvPr/>
          </p:nvSpPr>
          <p:spPr>
            <a:xfrm>
              <a:off x="6130246" y="3031981"/>
              <a:ext cx="133445" cy="161654"/>
            </a:xfrm>
            <a:custGeom>
              <a:avLst/>
              <a:gdLst>
                <a:gd name="connsiteX0" fmla="*/ 66723 w 133445"/>
                <a:gd name="connsiteY0" fmla="*/ 161647 h 161654"/>
                <a:gd name="connsiteX1" fmla="*/ 66723 w 133445"/>
                <a:gd name="connsiteY1" fmla="*/ 8 h 161654"/>
                <a:gd name="connsiteX2" fmla="*/ 66723 w 133445"/>
                <a:gd name="connsiteY2" fmla="*/ 161647 h 161654"/>
                <a:gd name="connsiteX3" fmla="*/ 66723 w 133445"/>
                <a:gd name="connsiteY3" fmla="*/ 32298 h 161654"/>
                <a:gd name="connsiteX4" fmla="*/ 66723 w 133445"/>
                <a:gd name="connsiteY4" fmla="*/ 129262 h 161654"/>
                <a:gd name="connsiteX5" fmla="*/ 66723 w 133445"/>
                <a:gd name="connsiteY5" fmla="*/ 32298 h 16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45" h="161654">
                  <a:moveTo>
                    <a:pt x="66723" y="161647"/>
                  </a:moveTo>
                  <a:cubicBezTo>
                    <a:pt x="-22241" y="162886"/>
                    <a:pt x="-22241" y="-1230"/>
                    <a:pt x="66723" y="8"/>
                  </a:cubicBezTo>
                  <a:cubicBezTo>
                    <a:pt x="155686" y="-1325"/>
                    <a:pt x="155686" y="162790"/>
                    <a:pt x="66723" y="161647"/>
                  </a:cubicBezTo>
                  <a:close/>
                  <a:moveTo>
                    <a:pt x="66723" y="32298"/>
                  </a:moveTo>
                  <a:cubicBezTo>
                    <a:pt x="20717" y="30774"/>
                    <a:pt x="20717" y="130786"/>
                    <a:pt x="66723" y="129262"/>
                  </a:cubicBezTo>
                  <a:cubicBezTo>
                    <a:pt x="112633" y="130786"/>
                    <a:pt x="112633" y="30774"/>
                    <a:pt x="66723" y="32298"/>
                  </a:cubicBezTo>
                  <a:close/>
                </a:path>
              </a:pathLst>
            </a:custGeom>
            <a:grpFill/>
            <a:ln w="9525" cap="flat">
              <a:noFill/>
              <a:prstDash val="solid"/>
              <a:miter/>
            </a:ln>
          </p:spPr>
          <p:txBody>
            <a:bodyPr rtlCol="0" anchor="ctr"/>
            <a:lstStyle/>
            <a:p>
              <a:endParaRPr lang="nb-NO"/>
            </a:p>
          </p:txBody>
        </p:sp>
        <p:sp>
          <p:nvSpPr>
            <p:cNvPr id="9" name="Grafikk 11">
              <a:extLst>
                <a:ext uri="{FF2B5EF4-FFF2-40B4-BE49-F238E27FC236}">
                  <a16:creationId xmlns:a16="http://schemas.microsoft.com/office/drawing/2014/main" id="{CEAAC8F5-CE51-43BC-B76E-1990ACC3F203}"/>
                </a:ext>
              </a:extLst>
            </p:cNvPr>
            <p:cNvSpPr/>
            <p:nvPr/>
          </p:nvSpPr>
          <p:spPr>
            <a:xfrm>
              <a:off x="6084479" y="3227156"/>
              <a:ext cx="224885" cy="81819"/>
            </a:xfrm>
            <a:custGeom>
              <a:avLst/>
              <a:gdLst>
                <a:gd name="connsiteX0" fmla="*/ 31242 w 224885"/>
                <a:gd name="connsiteY0" fmla="*/ 81820 h 81819"/>
                <a:gd name="connsiteX1" fmla="*/ 0 w 224885"/>
                <a:gd name="connsiteY1" fmla="*/ 73533 h 81819"/>
                <a:gd name="connsiteX2" fmla="*/ 224885 w 224885"/>
                <a:gd name="connsiteY2" fmla="*/ 73343 h 81819"/>
                <a:gd name="connsiteX3" fmla="*/ 193643 w 224885"/>
                <a:gd name="connsiteY3" fmla="*/ 81534 h 81819"/>
                <a:gd name="connsiteX4" fmla="*/ 31242 w 224885"/>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885" h="81819">
                  <a:moveTo>
                    <a:pt x="31242" y="81820"/>
                  </a:moveTo>
                  <a:lnTo>
                    <a:pt x="0" y="73533"/>
                  </a:lnTo>
                  <a:cubicBezTo>
                    <a:pt x="20574" y="-24479"/>
                    <a:pt x="204502" y="-24479"/>
                    <a:pt x="224885" y="73343"/>
                  </a:cubicBezTo>
                  <a:lnTo>
                    <a:pt x="193643" y="81534"/>
                  </a:lnTo>
                  <a:cubicBezTo>
                    <a:pt x="180594" y="15050"/>
                    <a:pt x="44672" y="15621"/>
                    <a:pt x="31242" y="81820"/>
                  </a:cubicBezTo>
                  <a:close/>
                </a:path>
              </a:pathLst>
            </a:custGeom>
            <a:grpFill/>
            <a:ln w="9525" cap="flat">
              <a:noFill/>
              <a:prstDash val="solid"/>
              <a:miter/>
            </a:ln>
          </p:spPr>
          <p:txBody>
            <a:bodyPr rtlCol="0" anchor="ctr"/>
            <a:lstStyle/>
            <a:p>
              <a:endParaRPr lang="nb-NO"/>
            </a:p>
          </p:txBody>
        </p:sp>
        <p:sp>
          <p:nvSpPr>
            <p:cNvPr id="10" name="Grafikk 11">
              <a:extLst>
                <a:ext uri="{FF2B5EF4-FFF2-40B4-BE49-F238E27FC236}">
                  <a16:creationId xmlns:a16="http://schemas.microsoft.com/office/drawing/2014/main" id="{36592CBD-62EE-4CF7-BB2E-BBC23470B805}"/>
                </a:ext>
              </a:extLst>
            </p:cNvPr>
            <p:cNvSpPr/>
            <p:nvPr/>
          </p:nvSpPr>
          <p:spPr>
            <a:xfrm>
              <a:off x="5887740" y="2757091"/>
              <a:ext cx="133445" cy="161653"/>
            </a:xfrm>
            <a:custGeom>
              <a:avLst/>
              <a:gdLst>
                <a:gd name="connsiteX0" fmla="*/ 66723 w 133445"/>
                <a:gd name="connsiteY0" fmla="*/ 161646 h 161653"/>
                <a:gd name="connsiteX1" fmla="*/ 66723 w 133445"/>
                <a:gd name="connsiteY1" fmla="*/ 7 h 161653"/>
                <a:gd name="connsiteX2" fmla="*/ 66723 w 133445"/>
                <a:gd name="connsiteY2" fmla="*/ 161646 h 161653"/>
                <a:gd name="connsiteX3" fmla="*/ 66723 w 133445"/>
                <a:gd name="connsiteY3" fmla="*/ 32392 h 161653"/>
                <a:gd name="connsiteX4" fmla="*/ 66723 w 133445"/>
                <a:gd name="connsiteY4" fmla="*/ 129356 h 161653"/>
                <a:gd name="connsiteX5" fmla="*/ 66723 w 133445"/>
                <a:gd name="connsiteY5" fmla="*/ 32392 h 1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45" h="161653">
                  <a:moveTo>
                    <a:pt x="66723" y="161646"/>
                  </a:moveTo>
                  <a:cubicBezTo>
                    <a:pt x="-22241" y="162884"/>
                    <a:pt x="-22241" y="-1231"/>
                    <a:pt x="66723" y="7"/>
                  </a:cubicBezTo>
                  <a:cubicBezTo>
                    <a:pt x="155686" y="-1231"/>
                    <a:pt x="155686" y="162884"/>
                    <a:pt x="66723" y="161646"/>
                  </a:cubicBezTo>
                  <a:close/>
                  <a:moveTo>
                    <a:pt x="66723" y="32392"/>
                  </a:moveTo>
                  <a:cubicBezTo>
                    <a:pt x="20717" y="30868"/>
                    <a:pt x="20717" y="130880"/>
                    <a:pt x="66723" y="129356"/>
                  </a:cubicBezTo>
                  <a:cubicBezTo>
                    <a:pt x="112728" y="130880"/>
                    <a:pt x="112728" y="30868"/>
                    <a:pt x="66723" y="32392"/>
                  </a:cubicBezTo>
                  <a:close/>
                </a:path>
              </a:pathLst>
            </a:custGeom>
            <a:grpFill/>
            <a:ln w="9525" cap="flat">
              <a:noFill/>
              <a:prstDash val="solid"/>
              <a:miter/>
            </a:ln>
          </p:spPr>
          <p:txBody>
            <a:bodyPr rtlCol="0" anchor="ctr"/>
            <a:lstStyle/>
            <a:p>
              <a:endParaRPr lang="nb-NO"/>
            </a:p>
          </p:txBody>
        </p:sp>
        <p:sp>
          <p:nvSpPr>
            <p:cNvPr id="11" name="Grafikk 11">
              <a:extLst>
                <a:ext uri="{FF2B5EF4-FFF2-40B4-BE49-F238E27FC236}">
                  <a16:creationId xmlns:a16="http://schemas.microsoft.com/office/drawing/2014/main" id="{C5F06FC3-3112-48D3-B1EE-2E6E9C49D028}"/>
                </a:ext>
              </a:extLst>
            </p:cNvPr>
            <p:cNvSpPr/>
            <p:nvPr/>
          </p:nvSpPr>
          <p:spPr>
            <a:xfrm>
              <a:off x="5841247" y="2950878"/>
              <a:ext cx="186081" cy="113400"/>
            </a:xfrm>
            <a:custGeom>
              <a:avLst/>
              <a:gdLst>
                <a:gd name="connsiteX0" fmla="*/ 249 w 186081"/>
                <a:gd name="connsiteY0" fmla="*/ 113401 h 113400"/>
                <a:gd name="connsiteX1" fmla="*/ 186082 w 186081"/>
                <a:gd name="connsiteY1" fmla="*/ 23675 h 113400"/>
                <a:gd name="connsiteX2" fmla="*/ 166270 w 186081"/>
                <a:gd name="connsiteY2" fmla="*/ 49202 h 113400"/>
                <a:gd name="connsiteX3" fmla="*/ 32634 w 186081"/>
                <a:gd name="connsiteY3" fmla="*/ 113401 h 113400"/>
                <a:gd name="connsiteX4" fmla="*/ 249 w 186081"/>
                <a:gd name="connsiteY4" fmla="*/ 113401 h 11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81" h="113400">
                  <a:moveTo>
                    <a:pt x="249" y="113401"/>
                  </a:moveTo>
                  <a:cubicBezTo>
                    <a:pt x="-6228" y="15484"/>
                    <a:pt x="115121" y="-31951"/>
                    <a:pt x="186082" y="23675"/>
                  </a:cubicBezTo>
                  <a:lnTo>
                    <a:pt x="166270" y="49202"/>
                  </a:lnTo>
                  <a:cubicBezTo>
                    <a:pt x="115406" y="10436"/>
                    <a:pt x="27014" y="41582"/>
                    <a:pt x="32634" y="113401"/>
                  </a:cubicBezTo>
                  <a:lnTo>
                    <a:pt x="249" y="113401"/>
                  </a:lnTo>
                  <a:close/>
                </a:path>
              </a:pathLst>
            </a:custGeom>
            <a:grpFill/>
            <a:ln w="9525" cap="flat">
              <a:noFill/>
              <a:prstDash val="solid"/>
              <a:miter/>
            </a:ln>
          </p:spPr>
          <p:txBody>
            <a:bodyPr rtlCol="0" anchor="ctr"/>
            <a:lstStyle/>
            <a:p>
              <a:endParaRPr lang="nb-NO"/>
            </a:p>
          </p:txBody>
        </p:sp>
        <p:sp>
          <p:nvSpPr>
            <p:cNvPr id="12" name="Grafikk 11">
              <a:extLst>
                <a:ext uri="{FF2B5EF4-FFF2-40B4-BE49-F238E27FC236}">
                  <a16:creationId xmlns:a16="http://schemas.microsoft.com/office/drawing/2014/main" id="{87F571AF-1630-44AD-8D58-096CEC7C72B9}"/>
                </a:ext>
              </a:extLst>
            </p:cNvPr>
            <p:cNvSpPr/>
            <p:nvPr/>
          </p:nvSpPr>
          <p:spPr>
            <a:xfrm>
              <a:off x="6275693" y="2627836"/>
              <a:ext cx="133445" cy="161653"/>
            </a:xfrm>
            <a:custGeom>
              <a:avLst/>
              <a:gdLst>
                <a:gd name="connsiteX0" fmla="*/ 66723 w 133445"/>
                <a:gd name="connsiteY0" fmla="*/ 161646 h 161653"/>
                <a:gd name="connsiteX1" fmla="*/ 66723 w 133445"/>
                <a:gd name="connsiteY1" fmla="*/ 7 h 161653"/>
                <a:gd name="connsiteX2" fmla="*/ 66723 w 133445"/>
                <a:gd name="connsiteY2" fmla="*/ 161646 h 161653"/>
                <a:gd name="connsiteX3" fmla="*/ 66723 w 133445"/>
                <a:gd name="connsiteY3" fmla="*/ 32297 h 161653"/>
                <a:gd name="connsiteX4" fmla="*/ 66723 w 133445"/>
                <a:gd name="connsiteY4" fmla="*/ 129261 h 161653"/>
                <a:gd name="connsiteX5" fmla="*/ 66723 w 133445"/>
                <a:gd name="connsiteY5" fmla="*/ 32297 h 1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45" h="161653">
                  <a:moveTo>
                    <a:pt x="66723" y="161646"/>
                  </a:moveTo>
                  <a:cubicBezTo>
                    <a:pt x="-22241" y="162884"/>
                    <a:pt x="-22241" y="-1231"/>
                    <a:pt x="66723" y="7"/>
                  </a:cubicBezTo>
                  <a:cubicBezTo>
                    <a:pt x="155686" y="-1231"/>
                    <a:pt x="155686" y="162884"/>
                    <a:pt x="66723" y="161646"/>
                  </a:cubicBezTo>
                  <a:close/>
                  <a:moveTo>
                    <a:pt x="66723" y="32297"/>
                  </a:moveTo>
                  <a:cubicBezTo>
                    <a:pt x="20717" y="30773"/>
                    <a:pt x="20717" y="130785"/>
                    <a:pt x="66723" y="129261"/>
                  </a:cubicBezTo>
                  <a:cubicBezTo>
                    <a:pt x="112728" y="130785"/>
                    <a:pt x="112728" y="30773"/>
                    <a:pt x="66723" y="32297"/>
                  </a:cubicBezTo>
                  <a:close/>
                </a:path>
              </a:pathLst>
            </a:custGeom>
            <a:grpFill/>
            <a:ln w="9525" cap="flat">
              <a:noFill/>
              <a:prstDash val="solid"/>
              <a:miter/>
            </a:ln>
          </p:spPr>
          <p:txBody>
            <a:bodyPr rtlCol="0" anchor="ctr"/>
            <a:lstStyle/>
            <a:p>
              <a:endParaRPr lang="nb-NO"/>
            </a:p>
          </p:txBody>
        </p:sp>
        <p:sp>
          <p:nvSpPr>
            <p:cNvPr id="13" name="Grafikk 11">
              <a:extLst>
                <a:ext uri="{FF2B5EF4-FFF2-40B4-BE49-F238E27FC236}">
                  <a16:creationId xmlns:a16="http://schemas.microsoft.com/office/drawing/2014/main" id="{DB8AB8E9-270C-44B4-8E16-0A84406261CB}"/>
                </a:ext>
              </a:extLst>
            </p:cNvPr>
            <p:cNvSpPr/>
            <p:nvPr/>
          </p:nvSpPr>
          <p:spPr>
            <a:xfrm>
              <a:off x="6240022" y="2822264"/>
              <a:ext cx="202025" cy="68469"/>
            </a:xfrm>
            <a:custGeom>
              <a:avLst/>
              <a:gdLst>
                <a:gd name="connsiteX0" fmla="*/ 28861 w 202025"/>
                <a:gd name="connsiteY0" fmla="*/ 68470 h 68469"/>
                <a:gd name="connsiteX1" fmla="*/ 0 w 202025"/>
                <a:gd name="connsiteY1" fmla="*/ 53801 h 68469"/>
                <a:gd name="connsiteX2" fmla="*/ 202025 w 202025"/>
                <a:gd name="connsiteY2" fmla="*/ 51515 h 68469"/>
                <a:gd name="connsiteX3" fmla="*/ 174117 w 202025"/>
                <a:gd name="connsiteY3" fmla="*/ 67898 h 68469"/>
                <a:gd name="connsiteX4" fmla="*/ 28861 w 202025"/>
                <a:gd name="connsiteY4" fmla="*/ 68470 h 68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25" h="68469">
                  <a:moveTo>
                    <a:pt x="28861" y="68470"/>
                  </a:moveTo>
                  <a:lnTo>
                    <a:pt x="0" y="53801"/>
                  </a:lnTo>
                  <a:cubicBezTo>
                    <a:pt x="31433" y="-16874"/>
                    <a:pt x="166021" y="-18208"/>
                    <a:pt x="202025" y="51515"/>
                  </a:cubicBezTo>
                  <a:lnTo>
                    <a:pt x="174117" y="67898"/>
                  </a:lnTo>
                  <a:cubicBezTo>
                    <a:pt x="150019" y="19892"/>
                    <a:pt x="50006" y="20559"/>
                    <a:pt x="28861" y="68470"/>
                  </a:cubicBezTo>
                  <a:close/>
                </a:path>
              </a:pathLst>
            </a:custGeom>
            <a:grpFill/>
            <a:ln w="9525" cap="flat">
              <a:noFill/>
              <a:prstDash val="solid"/>
              <a:miter/>
            </a:ln>
          </p:spPr>
          <p:txBody>
            <a:bodyPr rtlCol="0" anchor="ctr"/>
            <a:lstStyle/>
            <a:p>
              <a:endParaRPr lang="nb-NO"/>
            </a:p>
          </p:txBody>
        </p:sp>
        <p:sp>
          <p:nvSpPr>
            <p:cNvPr id="14" name="Grafikk 11">
              <a:extLst>
                <a:ext uri="{FF2B5EF4-FFF2-40B4-BE49-F238E27FC236}">
                  <a16:creationId xmlns:a16="http://schemas.microsoft.com/office/drawing/2014/main" id="{3B7CF0F4-3D39-4DE6-A6E5-4D3C895E6763}"/>
                </a:ext>
              </a:extLst>
            </p:cNvPr>
            <p:cNvSpPr/>
            <p:nvPr/>
          </p:nvSpPr>
          <p:spPr>
            <a:xfrm>
              <a:off x="6127341" y="2950646"/>
              <a:ext cx="125530" cy="42099"/>
            </a:xfrm>
            <a:custGeom>
              <a:avLst/>
              <a:gdLst>
                <a:gd name="connsiteX0" fmla="*/ 0 w 125530"/>
                <a:gd name="connsiteY0" fmla="*/ 11429 h 42099"/>
                <a:gd name="connsiteX1" fmla="*/ 104394 w 125530"/>
                <a:gd name="connsiteY1" fmla="*/ 3143 h 42099"/>
                <a:gd name="connsiteX2" fmla="*/ 99441 w 125530"/>
                <a:gd name="connsiteY2" fmla="*/ 35051 h 42099"/>
                <a:gd name="connsiteX3" fmla="*/ 9906 w 125530"/>
                <a:gd name="connsiteY3" fmla="*/ 42100 h 42099"/>
              </a:gdLst>
              <a:ahLst/>
              <a:cxnLst>
                <a:cxn ang="0">
                  <a:pos x="connsiteX0" y="connsiteY0"/>
                </a:cxn>
                <a:cxn ang="0">
                  <a:pos x="connsiteX1" y="connsiteY1"/>
                </a:cxn>
                <a:cxn ang="0">
                  <a:pos x="connsiteX2" y="connsiteY2"/>
                </a:cxn>
                <a:cxn ang="0">
                  <a:pos x="connsiteX3" y="connsiteY3"/>
                </a:cxn>
              </a:cxnLst>
              <a:rect l="l" t="t" r="r" b="b"/>
              <a:pathLst>
                <a:path w="125530" h="42099">
                  <a:moveTo>
                    <a:pt x="0" y="11429"/>
                  </a:moveTo>
                  <a:cubicBezTo>
                    <a:pt x="0" y="11429"/>
                    <a:pt x="54102" y="-7240"/>
                    <a:pt x="104394" y="3143"/>
                  </a:cubicBezTo>
                  <a:cubicBezTo>
                    <a:pt x="154686" y="13620"/>
                    <a:pt x="99441" y="35051"/>
                    <a:pt x="99441" y="35051"/>
                  </a:cubicBezTo>
                  <a:cubicBezTo>
                    <a:pt x="99441" y="35051"/>
                    <a:pt x="50863" y="24193"/>
                    <a:pt x="9906" y="42100"/>
                  </a:cubicBezTo>
                </a:path>
              </a:pathLst>
            </a:custGeom>
            <a:grpFill/>
            <a:ln w="9525" cap="flat">
              <a:noFill/>
              <a:prstDash val="solid"/>
              <a:miter/>
            </a:ln>
          </p:spPr>
          <p:txBody>
            <a:bodyPr rtlCol="0" anchor="ctr"/>
            <a:lstStyle/>
            <a:p>
              <a:endParaRPr lang="nb-NO"/>
            </a:p>
          </p:txBody>
        </p:sp>
        <p:sp>
          <p:nvSpPr>
            <p:cNvPr id="15" name="Grafikk 11">
              <a:extLst>
                <a:ext uri="{FF2B5EF4-FFF2-40B4-BE49-F238E27FC236}">
                  <a16:creationId xmlns:a16="http://schemas.microsoft.com/office/drawing/2014/main" id="{8D0E77DB-24F8-4C38-9791-5167DDA0904B}"/>
                </a:ext>
              </a:extLst>
            </p:cNvPr>
            <p:cNvSpPr/>
            <p:nvPr/>
          </p:nvSpPr>
          <p:spPr>
            <a:xfrm>
              <a:off x="5717385" y="2698580"/>
              <a:ext cx="119614" cy="129574"/>
            </a:xfrm>
            <a:custGeom>
              <a:avLst/>
              <a:gdLst>
                <a:gd name="connsiteX0" fmla="*/ 0 w 119614"/>
                <a:gd name="connsiteY0" fmla="*/ 116716 h 129574"/>
                <a:gd name="connsiteX1" fmla="*/ 86773 w 119614"/>
                <a:gd name="connsiteY1" fmla="*/ 9654 h 129574"/>
                <a:gd name="connsiteX2" fmla="*/ 106204 w 119614"/>
                <a:gd name="connsiteY2" fmla="*/ 35467 h 129574"/>
                <a:gd name="connsiteX3" fmla="*/ 29623 w 119614"/>
                <a:gd name="connsiteY3" fmla="*/ 129574 h 129574"/>
              </a:gdLst>
              <a:ahLst/>
              <a:cxnLst>
                <a:cxn ang="0">
                  <a:pos x="connsiteX0" y="connsiteY0"/>
                </a:cxn>
                <a:cxn ang="0">
                  <a:pos x="connsiteX1" y="connsiteY1"/>
                </a:cxn>
                <a:cxn ang="0">
                  <a:pos x="connsiteX2" y="connsiteY2"/>
                </a:cxn>
                <a:cxn ang="0">
                  <a:pos x="connsiteX3" y="connsiteY3"/>
                </a:cxn>
              </a:cxnLst>
              <a:rect l="l" t="t" r="r" b="b"/>
              <a:pathLst>
                <a:path w="119614" h="129574">
                  <a:moveTo>
                    <a:pt x="0" y="116716"/>
                  </a:moveTo>
                  <a:cubicBezTo>
                    <a:pt x="0" y="116716"/>
                    <a:pt x="26765" y="41754"/>
                    <a:pt x="86773" y="9654"/>
                  </a:cubicBezTo>
                  <a:cubicBezTo>
                    <a:pt x="146780" y="-22349"/>
                    <a:pt x="106204" y="35467"/>
                    <a:pt x="106204" y="35467"/>
                  </a:cubicBezTo>
                  <a:cubicBezTo>
                    <a:pt x="106204" y="35467"/>
                    <a:pt x="51816" y="67947"/>
                    <a:pt x="29623" y="129574"/>
                  </a:cubicBezTo>
                </a:path>
              </a:pathLst>
            </a:custGeom>
            <a:grpFill/>
            <a:ln w="9525" cap="flat">
              <a:noFill/>
              <a:prstDash val="solid"/>
              <a:miter/>
            </a:ln>
          </p:spPr>
          <p:txBody>
            <a:bodyPr rtlCol="0" anchor="ctr"/>
            <a:lstStyle/>
            <a:p>
              <a:endParaRPr lang="nb-NO"/>
            </a:p>
          </p:txBody>
        </p:sp>
        <p:sp>
          <p:nvSpPr>
            <p:cNvPr id="16" name="Grafikk 11">
              <a:extLst>
                <a:ext uri="{FF2B5EF4-FFF2-40B4-BE49-F238E27FC236}">
                  <a16:creationId xmlns:a16="http://schemas.microsoft.com/office/drawing/2014/main" id="{32C7AF20-E5B0-4C62-B63E-8CE000A655F2}"/>
                </a:ext>
              </a:extLst>
            </p:cNvPr>
            <p:cNvSpPr/>
            <p:nvPr/>
          </p:nvSpPr>
          <p:spPr>
            <a:xfrm>
              <a:off x="6559872" y="2717950"/>
              <a:ext cx="43352" cy="130889"/>
            </a:xfrm>
            <a:custGeom>
              <a:avLst/>
              <a:gdLst>
                <a:gd name="connsiteX0" fmla="*/ 0 w 43352"/>
                <a:gd name="connsiteY0" fmla="*/ 8573 h 130889"/>
                <a:gd name="connsiteX1" fmla="*/ 7715 w 43352"/>
                <a:gd name="connsiteY1" fmla="*/ 103442 h 130889"/>
                <a:gd name="connsiteX2" fmla="*/ 39719 w 43352"/>
                <a:gd name="connsiteY2" fmla="*/ 107728 h 130889"/>
                <a:gd name="connsiteX3" fmla="*/ 31147 w 43352"/>
                <a:gd name="connsiteY3" fmla="*/ 0 h 130889"/>
              </a:gdLst>
              <a:ahLst/>
              <a:cxnLst>
                <a:cxn ang="0">
                  <a:pos x="connsiteX0" y="connsiteY0"/>
                </a:cxn>
                <a:cxn ang="0">
                  <a:pos x="connsiteX1" y="connsiteY1"/>
                </a:cxn>
                <a:cxn ang="0">
                  <a:pos x="connsiteX2" y="connsiteY2"/>
                </a:cxn>
                <a:cxn ang="0">
                  <a:pos x="connsiteX3" y="connsiteY3"/>
                </a:cxn>
              </a:cxnLst>
              <a:rect l="l" t="t" r="r" b="b"/>
              <a:pathLst>
                <a:path w="43352" h="130889">
                  <a:moveTo>
                    <a:pt x="0" y="8573"/>
                  </a:moveTo>
                  <a:cubicBezTo>
                    <a:pt x="0" y="8573"/>
                    <a:pt x="14668" y="44291"/>
                    <a:pt x="7715" y="103442"/>
                  </a:cubicBezTo>
                  <a:cubicBezTo>
                    <a:pt x="857" y="162592"/>
                    <a:pt x="39719" y="107728"/>
                    <a:pt x="39719" y="107728"/>
                  </a:cubicBezTo>
                  <a:cubicBezTo>
                    <a:pt x="39719" y="107728"/>
                    <a:pt x="52102" y="50959"/>
                    <a:pt x="31147" y="0"/>
                  </a:cubicBezTo>
                </a:path>
              </a:pathLst>
            </a:custGeom>
            <a:grpFill/>
            <a:ln w="9525" cap="flat">
              <a:noFill/>
              <a:prstDash val="solid"/>
              <a:miter/>
            </a:ln>
          </p:spPr>
          <p:txBody>
            <a:bodyPr rtlCol="0" anchor="ctr"/>
            <a:lstStyle/>
            <a:p>
              <a:endParaRPr lang="nb-NO"/>
            </a:p>
          </p:txBody>
        </p:sp>
      </p:grpSp>
    </p:spTree>
    <p:extLst>
      <p:ext uri="{BB962C8B-B14F-4D97-AF65-F5344CB8AC3E}">
        <p14:creationId xmlns:p14="http://schemas.microsoft.com/office/powerpoint/2010/main" val="26476229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1_Tomt">
    <p:bg>
      <p:bgPr>
        <a:gradFill>
          <a:gsLst>
            <a:gs pos="0">
              <a:schemeClr val="accent1"/>
            </a:gs>
            <a:gs pos="100000">
              <a:schemeClr val="tx2"/>
            </a:gs>
          </a:gsLst>
          <a:lin ang="8100000" scaled="1"/>
        </a:gradFill>
        <a:effectLst/>
      </p:bgPr>
    </p:bg>
    <p:spTree>
      <p:nvGrpSpPr>
        <p:cNvPr id="1" name=""/>
        <p:cNvGrpSpPr/>
        <p:nvPr/>
      </p:nvGrpSpPr>
      <p:grpSpPr>
        <a:xfrm>
          <a:off x="0" y="0"/>
          <a:ext cx="0" cy="0"/>
          <a:chOff x="0" y="0"/>
          <a:chExt cx="0" cy="0"/>
        </a:xfrm>
      </p:grpSpPr>
      <p:grpSp>
        <p:nvGrpSpPr>
          <p:cNvPr id="2" name="Grafikk 11">
            <a:extLst>
              <a:ext uri="{FF2B5EF4-FFF2-40B4-BE49-F238E27FC236}">
                <a16:creationId xmlns:a16="http://schemas.microsoft.com/office/drawing/2014/main" id="{79621707-9451-437E-AD11-DA6BD0CD1D21}"/>
              </a:ext>
            </a:extLst>
          </p:cNvPr>
          <p:cNvGrpSpPr/>
          <p:nvPr userDrawn="1"/>
        </p:nvGrpSpPr>
        <p:grpSpPr>
          <a:xfrm>
            <a:off x="4847687" y="1884046"/>
            <a:ext cx="2496624" cy="2394883"/>
            <a:chOff x="5695400" y="2533011"/>
            <a:chExt cx="907823" cy="870828"/>
          </a:xfrm>
          <a:solidFill>
            <a:schemeClr val="bg1"/>
          </a:solidFill>
        </p:grpSpPr>
        <p:sp>
          <p:nvSpPr>
            <p:cNvPr id="3" name="Grafikk 11">
              <a:extLst>
                <a:ext uri="{FF2B5EF4-FFF2-40B4-BE49-F238E27FC236}">
                  <a16:creationId xmlns:a16="http://schemas.microsoft.com/office/drawing/2014/main" id="{FBD41395-1C3B-4E91-8917-5BEA95465824}"/>
                </a:ext>
              </a:extLst>
            </p:cNvPr>
            <p:cNvSpPr/>
            <p:nvPr/>
          </p:nvSpPr>
          <p:spPr>
            <a:xfrm>
              <a:off x="5804063" y="2659718"/>
              <a:ext cx="409142" cy="259018"/>
            </a:xfrm>
            <a:custGeom>
              <a:avLst/>
              <a:gdLst>
                <a:gd name="connsiteX0" fmla="*/ 409004 w 409142"/>
                <a:gd name="connsiteY0" fmla="*/ 259019 h 259018"/>
                <a:gd name="connsiteX1" fmla="*/ 376714 w 409142"/>
                <a:gd name="connsiteY1" fmla="*/ 259019 h 259018"/>
                <a:gd name="connsiteX2" fmla="*/ 19431 w 409142"/>
                <a:gd name="connsiteY2" fmla="*/ 74424 h 259018"/>
                <a:gd name="connsiteX3" fmla="*/ 0 w 409142"/>
                <a:gd name="connsiteY3" fmla="*/ 48611 h 259018"/>
                <a:gd name="connsiteX4" fmla="*/ 409004 w 409142"/>
                <a:gd name="connsiteY4" fmla="*/ 259019 h 259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142" h="259018">
                  <a:moveTo>
                    <a:pt x="409004" y="259019"/>
                  </a:moveTo>
                  <a:lnTo>
                    <a:pt x="376714" y="259019"/>
                  </a:lnTo>
                  <a:cubicBezTo>
                    <a:pt x="382905" y="80520"/>
                    <a:pt x="159067" y="-33970"/>
                    <a:pt x="19431" y="74424"/>
                  </a:cubicBezTo>
                  <a:lnTo>
                    <a:pt x="0" y="48611"/>
                  </a:lnTo>
                  <a:cubicBezTo>
                    <a:pt x="160115" y="-75785"/>
                    <a:pt x="415957" y="54517"/>
                    <a:pt x="409004" y="259019"/>
                  </a:cubicBezTo>
                  <a:close/>
                </a:path>
              </a:pathLst>
            </a:custGeom>
            <a:grpFill/>
            <a:ln w="9525" cap="flat">
              <a:noFill/>
              <a:prstDash val="solid"/>
              <a:miter/>
            </a:ln>
          </p:spPr>
          <p:txBody>
            <a:bodyPr rtlCol="0" anchor="ctr"/>
            <a:lstStyle/>
            <a:p>
              <a:endParaRPr lang="nb-NO"/>
            </a:p>
          </p:txBody>
        </p:sp>
        <p:sp>
          <p:nvSpPr>
            <p:cNvPr id="4" name="Grafikk 11">
              <a:extLst>
                <a:ext uri="{FF2B5EF4-FFF2-40B4-BE49-F238E27FC236}">
                  <a16:creationId xmlns:a16="http://schemas.microsoft.com/office/drawing/2014/main" id="{9F47A2AB-6E77-4C3A-9FEC-4770C07EB273}"/>
                </a:ext>
              </a:extLst>
            </p:cNvPr>
            <p:cNvSpPr/>
            <p:nvPr/>
          </p:nvSpPr>
          <p:spPr>
            <a:xfrm>
              <a:off x="5695400" y="2815295"/>
              <a:ext cx="241441" cy="361568"/>
            </a:xfrm>
            <a:custGeom>
              <a:avLst/>
              <a:gdLst>
                <a:gd name="connsiteX0" fmla="*/ 239346 w 241441"/>
                <a:gd name="connsiteY0" fmla="*/ 361569 h 361568"/>
                <a:gd name="connsiteX1" fmla="*/ 21985 w 241441"/>
                <a:gd name="connsiteY1" fmla="*/ 0 h 361568"/>
                <a:gd name="connsiteX2" fmla="*/ 51608 w 241441"/>
                <a:gd name="connsiteY2" fmla="*/ 12954 h 361568"/>
                <a:gd name="connsiteX3" fmla="*/ 241441 w 241441"/>
                <a:gd name="connsiteY3" fmla="*/ 329279 h 361568"/>
                <a:gd name="connsiteX4" fmla="*/ 239346 w 241441"/>
                <a:gd name="connsiteY4" fmla="*/ 361569 h 36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41" h="361568">
                  <a:moveTo>
                    <a:pt x="239346" y="361569"/>
                  </a:moveTo>
                  <a:cubicBezTo>
                    <a:pt x="66181" y="353854"/>
                    <a:pt x="-50786" y="157829"/>
                    <a:pt x="21985" y="0"/>
                  </a:cubicBezTo>
                  <a:lnTo>
                    <a:pt x="51608" y="12954"/>
                  </a:lnTo>
                  <a:cubicBezTo>
                    <a:pt x="-11924" y="150971"/>
                    <a:pt x="90184" y="322612"/>
                    <a:pt x="241441" y="329279"/>
                  </a:cubicBezTo>
                  <a:lnTo>
                    <a:pt x="239346" y="361569"/>
                  </a:lnTo>
                  <a:close/>
                </a:path>
              </a:pathLst>
            </a:custGeom>
            <a:grpFill/>
            <a:ln w="9525" cap="flat">
              <a:noFill/>
              <a:prstDash val="solid"/>
              <a:miter/>
            </a:ln>
          </p:spPr>
          <p:txBody>
            <a:bodyPr rtlCol="0" anchor="ctr"/>
            <a:lstStyle/>
            <a:p>
              <a:endParaRPr lang="nb-NO"/>
            </a:p>
          </p:txBody>
        </p:sp>
        <p:sp>
          <p:nvSpPr>
            <p:cNvPr id="5" name="Grafikk 11">
              <a:extLst>
                <a:ext uri="{FF2B5EF4-FFF2-40B4-BE49-F238E27FC236}">
                  <a16:creationId xmlns:a16="http://schemas.microsoft.com/office/drawing/2014/main" id="{4D9883FC-B3D5-4C01-B640-A362C0CFDDA4}"/>
                </a:ext>
              </a:extLst>
            </p:cNvPr>
            <p:cNvSpPr/>
            <p:nvPr/>
          </p:nvSpPr>
          <p:spPr>
            <a:xfrm>
              <a:off x="6420521" y="2821487"/>
              <a:ext cx="179070" cy="210978"/>
            </a:xfrm>
            <a:custGeom>
              <a:avLst/>
              <a:gdLst>
                <a:gd name="connsiteX0" fmla="*/ 10763 w 179070"/>
                <a:gd name="connsiteY0" fmla="*/ 210979 h 210978"/>
                <a:gd name="connsiteX1" fmla="*/ 0 w 179070"/>
                <a:gd name="connsiteY1" fmla="*/ 180499 h 210978"/>
                <a:gd name="connsiteX2" fmla="*/ 147066 w 179070"/>
                <a:gd name="connsiteY2" fmla="*/ 0 h 210978"/>
                <a:gd name="connsiteX3" fmla="*/ 179070 w 179070"/>
                <a:gd name="connsiteY3" fmla="*/ 4286 h 210978"/>
                <a:gd name="connsiteX4" fmla="*/ 10763 w 179070"/>
                <a:gd name="connsiteY4" fmla="*/ 210979 h 210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0" h="210978">
                  <a:moveTo>
                    <a:pt x="10763" y="210979"/>
                  </a:moveTo>
                  <a:lnTo>
                    <a:pt x="0" y="180499"/>
                  </a:lnTo>
                  <a:cubicBezTo>
                    <a:pt x="79629" y="152305"/>
                    <a:pt x="136017" y="83153"/>
                    <a:pt x="147066" y="0"/>
                  </a:cubicBezTo>
                  <a:lnTo>
                    <a:pt x="179070" y="4286"/>
                  </a:lnTo>
                  <a:cubicBezTo>
                    <a:pt x="166402" y="99536"/>
                    <a:pt x="101917" y="178689"/>
                    <a:pt x="10763" y="210979"/>
                  </a:cubicBezTo>
                  <a:close/>
                </a:path>
              </a:pathLst>
            </a:custGeom>
            <a:grpFill/>
            <a:ln w="9525" cap="flat">
              <a:noFill/>
              <a:prstDash val="solid"/>
              <a:miter/>
            </a:ln>
          </p:spPr>
          <p:txBody>
            <a:bodyPr rtlCol="0" anchor="ctr"/>
            <a:lstStyle/>
            <a:p>
              <a:endParaRPr lang="nb-NO"/>
            </a:p>
          </p:txBody>
        </p:sp>
        <p:sp>
          <p:nvSpPr>
            <p:cNvPr id="6" name="Grafikk 11">
              <a:extLst>
                <a:ext uri="{FF2B5EF4-FFF2-40B4-BE49-F238E27FC236}">
                  <a16:creationId xmlns:a16="http://schemas.microsoft.com/office/drawing/2014/main" id="{AAF2A37E-B9F9-482D-8C56-1FAFCA755247}"/>
                </a:ext>
              </a:extLst>
            </p:cNvPr>
            <p:cNvSpPr/>
            <p:nvPr/>
          </p:nvSpPr>
          <p:spPr>
            <a:xfrm>
              <a:off x="6115054" y="2533011"/>
              <a:ext cx="475964" cy="193511"/>
            </a:xfrm>
            <a:custGeom>
              <a:avLst/>
              <a:gdLst>
                <a:gd name="connsiteX0" fmla="*/ 444818 w 475964"/>
                <a:gd name="connsiteY0" fmla="*/ 193511 h 193511"/>
                <a:gd name="connsiteX1" fmla="*/ 28575 w 475964"/>
                <a:gd name="connsiteY1" fmla="*/ 148267 h 193511"/>
                <a:gd name="connsiteX2" fmla="*/ 0 w 475964"/>
                <a:gd name="connsiteY2" fmla="*/ 133218 h 193511"/>
                <a:gd name="connsiteX3" fmla="*/ 475964 w 475964"/>
                <a:gd name="connsiteY3" fmla="*/ 185034 h 193511"/>
                <a:gd name="connsiteX4" fmla="*/ 444818 w 475964"/>
                <a:gd name="connsiteY4" fmla="*/ 193511 h 19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964" h="193511">
                  <a:moveTo>
                    <a:pt x="444818" y="193511"/>
                  </a:moveTo>
                  <a:cubicBezTo>
                    <a:pt x="400431" y="2916"/>
                    <a:pt x="113252" y="-27659"/>
                    <a:pt x="28575" y="148267"/>
                  </a:cubicBezTo>
                  <a:lnTo>
                    <a:pt x="0" y="133218"/>
                  </a:lnTo>
                  <a:cubicBezTo>
                    <a:pt x="96965" y="-68331"/>
                    <a:pt x="425101" y="-33279"/>
                    <a:pt x="475964" y="185034"/>
                  </a:cubicBezTo>
                  <a:lnTo>
                    <a:pt x="444818" y="193511"/>
                  </a:lnTo>
                  <a:close/>
                </a:path>
              </a:pathLst>
            </a:custGeom>
            <a:grpFill/>
            <a:ln w="9525" cap="flat">
              <a:noFill/>
              <a:prstDash val="solid"/>
              <a:miter/>
            </a:ln>
          </p:spPr>
          <p:txBody>
            <a:bodyPr rtlCol="0" anchor="ctr"/>
            <a:lstStyle/>
            <a:p>
              <a:endParaRPr lang="nb-NO"/>
            </a:p>
          </p:txBody>
        </p:sp>
        <p:sp>
          <p:nvSpPr>
            <p:cNvPr id="7" name="Grafikk 11">
              <a:extLst>
                <a:ext uri="{FF2B5EF4-FFF2-40B4-BE49-F238E27FC236}">
                  <a16:creationId xmlns:a16="http://schemas.microsoft.com/office/drawing/2014/main" id="{34C679EE-B6C3-47E5-B44B-E1499D164569}"/>
                </a:ext>
              </a:extLst>
            </p:cNvPr>
            <p:cNvSpPr/>
            <p:nvPr/>
          </p:nvSpPr>
          <p:spPr>
            <a:xfrm>
              <a:off x="5974511" y="2953884"/>
              <a:ext cx="445208" cy="449955"/>
            </a:xfrm>
            <a:custGeom>
              <a:avLst/>
              <a:gdLst>
                <a:gd name="connsiteX0" fmla="*/ 222458 w 445208"/>
                <a:gd name="connsiteY0" fmla="*/ 449866 h 449955"/>
                <a:gd name="connsiteX1" fmla="*/ 152830 w 445208"/>
                <a:gd name="connsiteY1" fmla="*/ 8191 h 449955"/>
                <a:gd name="connsiteX2" fmla="*/ 162736 w 445208"/>
                <a:gd name="connsiteY2" fmla="*/ 38957 h 449955"/>
                <a:gd name="connsiteX3" fmla="*/ 222458 w 445208"/>
                <a:gd name="connsiteY3" fmla="*/ 417576 h 449955"/>
                <a:gd name="connsiteX4" fmla="*/ 252271 w 445208"/>
                <a:gd name="connsiteY4" fmla="*/ 31909 h 449955"/>
                <a:gd name="connsiteX5" fmla="*/ 257224 w 445208"/>
                <a:gd name="connsiteY5" fmla="*/ 0 h 449955"/>
                <a:gd name="connsiteX6" fmla="*/ 222458 w 445208"/>
                <a:gd name="connsiteY6" fmla="*/ 449866 h 4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208" h="449955">
                  <a:moveTo>
                    <a:pt x="222458" y="449866"/>
                  </a:moveTo>
                  <a:cubicBezTo>
                    <a:pt x="-28907" y="456628"/>
                    <a:pt x="-87867" y="78676"/>
                    <a:pt x="152830" y="8191"/>
                  </a:cubicBezTo>
                  <a:lnTo>
                    <a:pt x="162736" y="38957"/>
                  </a:lnTo>
                  <a:cubicBezTo>
                    <a:pt x="-43575" y="99441"/>
                    <a:pt x="7002" y="423386"/>
                    <a:pt x="222458" y="417576"/>
                  </a:cubicBezTo>
                  <a:cubicBezTo>
                    <a:pt x="455916" y="422434"/>
                    <a:pt x="482586" y="63246"/>
                    <a:pt x="252271" y="31909"/>
                  </a:cubicBezTo>
                  <a:lnTo>
                    <a:pt x="257224" y="0"/>
                  </a:lnTo>
                  <a:cubicBezTo>
                    <a:pt x="528782" y="40100"/>
                    <a:pt x="496492" y="451009"/>
                    <a:pt x="222458" y="449866"/>
                  </a:cubicBezTo>
                  <a:close/>
                </a:path>
              </a:pathLst>
            </a:custGeom>
            <a:grpFill/>
            <a:ln w="9525" cap="flat">
              <a:noFill/>
              <a:prstDash val="solid"/>
              <a:miter/>
            </a:ln>
          </p:spPr>
          <p:txBody>
            <a:bodyPr rtlCol="0" anchor="ctr"/>
            <a:lstStyle/>
            <a:p>
              <a:endParaRPr lang="nb-NO"/>
            </a:p>
          </p:txBody>
        </p:sp>
        <p:sp>
          <p:nvSpPr>
            <p:cNvPr id="8" name="Grafikk 11">
              <a:extLst>
                <a:ext uri="{FF2B5EF4-FFF2-40B4-BE49-F238E27FC236}">
                  <a16:creationId xmlns:a16="http://schemas.microsoft.com/office/drawing/2014/main" id="{F3F5BCAD-CA20-49CA-953D-7729B9C2C937}"/>
                </a:ext>
              </a:extLst>
            </p:cNvPr>
            <p:cNvSpPr/>
            <p:nvPr/>
          </p:nvSpPr>
          <p:spPr>
            <a:xfrm>
              <a:off x="6130246" y="3031981"/>
              <a:ext cx="133445" cy="161654"/>
            </a:xfrm>
            <a:custGeom>
              <a:avLst/>
              <a:gdLst>
                <a:gd name="connsiteX0" fmla="*/ 66723 w 133445"/>
                <a:gd name="connsiteY0" fmla="*/ 161647 h 161654"/>
                <a:gd name="connsiteX1" fmla="*/ 66723 w 133445"/>
                <a:gd name="connsiteY1" fmla="*/ 8 h 161654"/>
                <a:gd name="connsiteX2" fmla="*/ 66723 w 133445"/>
                <a:gd name="connsiteY2" fmla="*/ 161647 h 161654"/>
                <a:gd name="connsiteX3" fmla="*/ 66723 w 133445"/>
                <a:gd name="connsiteY3" fmla="*/ 32298 h 161654"/>
                <a:gd name="connsiteX4" fmla="*/ 66723 w 133445"/>
                <a:gd name="connsiteY4" fmla="*/ 129262 h 161654"/>
                <a:gd name="connsiteX5" fmla="*/ 66723 w 133445"/>
                <a:gd name="connsiteY5" fmla="*/ 32298 h 16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45" h="161654">
                  <a:moveTo>
                    <a:pt x="66723" y="161647"/>
                  </a:moveTo>
                  <a:cubicBezTo>
                    <a:pt x="-22241" y="162886"/>
                    <a:pt x="-22241" y="-1230"/>
                    <a:pt x="66723" y="8"/>
                  </a:cubicBezTo>
                  <a:cubicBezTo>
                    <a:pt x="155686" y="-1325"/>
                    <a:pt x="155686" y="162790"/>
                    <a:pt x="66723" y="161647"/>
                  </a:cubicBezTo>
                  <a:close/>
                  <a:moveTo>
                    <a:pt x="66723" y="32298"/>
                  </a:moveTo>
                  <a:cubicBezTo>
                    <a:pt x="20717" y="30774"/>
                    <a:pt x="20717" y="130786"/>
                    <a:pt x="66723" y="129262"/>
                  </a:cubicBezTo>
                  <a:cubicBezTo>
                    <a:pt x="112633" y="130786"/>
                    <a:pt x="112633" y="30774"/>
                    <a:pt x="66723" y="32298"/>
                  </a:cubicBezTo>
                  <a:close/>
                </a:path>
              </a:pathLst>
            </a:custGeom>
            <a:grpFill/>
            <a:ln w="9525" cap="flat">
              <a:noFill/>
              <a:prstDash val="solid"/>
              <a:miter/>
            </a:ln>
          </p:spPr>
          <p:txBody>
            <a:bodyPr rtlCol="0" anchor="ctr"/>
            <a:lstStyle/>
            <a:p>
              <a:endParaRPr lang="nb-NO"/>
            </a:p>
          </p:txBody>
        </p:sp>
        <p:sp>
          <p:nvSpPr>
            <p:cNvPr id="9" name="Grafikk 11">
              <a:extLst>
                <a:ext uri="{FF2B5EF4-FFF2-40B4-BE49-F238E27FC236}">
                  <a16:creationId xmlns:a16="http://schemas.microsoft.com/office/drawing/2014/main" id="{CEAAC8F5-CE51-43BC-B76E-1990ACC3F203}"/>
                </a:ext>
              </a:extLst>
            </p:cNvPr>
            <p:cNvSpPr/>
            <p:nvPr/>
          </p:nvSpPr>
          <p:spPr>
            <a:xfrm>
              <a:off x="6084479" y="3227156"/>
              <a:ext cx="224885" cy="81819"/>
            </a:xfrm>
            <a:custGeom>
              <a:avLst/>
              <a:gdLst>
                <a:gd name="connsiteX0" fmla="*/ 31242 w 224885"/>
                <a:gd name="connsiteY0" fmla="*/ 81820 h 81819"/>
                <a:gd name="connsiteX1" fmla="*/ 0 w 224885"/>
                <a:gd name="connsiteY1" fmla="*/ 73533 h 81819"/>
                <a:gd name="connsiteX2" fmla="*/ 224885 w 224885"/>
                <a:gd name="connsiteY2" fmla="*/ 73343 h 81819"/>
                <a:gd name="connsiteX3" fmla="*/ 193643 w 224885"/>
                <a:gd name="connsiteY3" fmla="*/ 81534 h 81819"/>
                <a:gd name="connsiteX4" fmla="*/ 31242 w 224885"/>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885" h="81819">
                  <a:moveTo>
                    <a:pt x="31242" y="81820"/>
                  </a:moveTo>
                  <a:lnTo>
                    <a:pt x="0" y="73533"/>
                  </a:lnTo>
                  <a:cubicBezTo>
                    <a:pt x="20574" y="-24479"/>
                    <a:pt x="204502" y="-24479"/>
                    <a:pt x="224885" y="73343"/>
                  </a:cubicBezTo>
                  <a:lnTo>
                    <a:pt x="193643" y="81534"/>
                  </a:lnTo>
                  <a:cubicBezTo>
                    <a:pt x="180594" y="15050"/>
                    <a:pt x="44672" y="15621"/>
                    <a:pt x="31242" y="81820"/>
                  </a:cubicBezTo>
                  <a:close/>
                </a:path>
              </a:pathLst>
            </a:custGeom>
            <a:grpFill/>
            <a:ln w="9525" cap="flat">
              <a:noFill/>
              <a:prstDash val="solid"/>
              <a:miter/>
            </a:ln>
          </p:spPr>
          <p:txBody>
            <a:bodyPr rtlCol="0" anchor="ctr"/>
            <a:lstStyle/>
            <a:p>
              <a:endParaRPr lang="nb-NO"/>
            </a:p>
          </p:txBody>
        </p:sp>
        <p:sp>
          <p:nvSpPr>
            <p:cNvPr id="10" name="Grafikk 11">
              <a:extLst>
                <a:ext uri="{FF2B5EF4-FFF2-40B4-BE49-F238E27FC236}">
                  <a16:creationId xmlns:a16="http://schemas.microsoft.com/office/drawing/2014/main" id="{36592CBD-62EE-4CF7-BB2E-BBC23470B805}"/>
                </a:ext>
              </a:extLst>
            </p:cNvPr>
            <p:cNvSpPr/>
            <p:nvPr/>
          </p:nvSpPr>
          <p:spPr>
            <a:xfrm>
              <a:off x="5887740" y="2757091"/>
              <a:ext cx="133445" cy="161653"/>
            </a:xfrm>
            <a:custGeom>
              <a:avLst/>
              <a:gdLst>
                <a:gd name="connsiteX0" fmla="*/ 66723 w 133445"/>
                <a:gd name="connsiteY0" fmla="*/ 161646 h 161653"/>
                <a:gd name="connsiteX1" fmla="*/ 66723 w 133445"/>
                <a:gd name="connsiteY1" fmla="*/ 7 h 161653"/>
                <a:gd name="connsiteX2" fmla="*/ 66723 w 133445"/>
                <a:gd name="connsiteY2" fmla="*/ 161646 h 161653"/>
                <a:gd name="connsiteX3" fmla="*/ 66723 w 133445"/>
                <a:gd name="connsiteY3" fmla="*/ 32392 h 161653"/>
                <a:gd name="connsiteX4" fmla="*/ 66723 w 133445"/>
                <a:gd name="connsiteY4" fmla="*/ 129356 h 161653"/>
                <a:gd name="connsiteX5" fmla="*/ 66723 w 133445"/>
                <a:gd name="connsiteY5" fmla="*/ 32392 h 1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45" h="161653">
                  <a:moveTo>
                    <a:pt x="66723" y="161646"/>
                  </a:moveTo>
                  <a:cubicBezTo>
                    <a:pt x="-22241" y="162884"/>
                    <a:pt x="-22241" y="-1231"/>
                    <a:pt x="66723" y="7"/>
                  </a:cubicBezTo>
                  <a:cubicBezTo>
                    <a:pt x="155686" y="-1231"/>
                    <a:pt x="155686" y="162884"/>
                    <a:pt x="66723" y="161646"/>
                  </a:cubicBezTo>
                  <a:close/>
                  <a:moveTo>
                    <a:pt x="66723" y="32392"/>
                  </a:moveTo>
                  <a:cubicBezTo>
                    <a:pt x="20717" y="30868"/>
                    <a:pt x="20717" y="130880"/>
                    <a:pt x="66723" y="129356"/>
                  </a:cubicBezTo>
                  <a:cubicBezTo>
                    <a:pt x="112728" y="130880"/>
                    <a:pt x="112728" y="30868"/>
                    <a:pt x="66723" y="32392"/>
                  </a:cubicBezTo>
                  <a:close/>
                </a:path>
              </a:pathLst>
            </a:custGeom>
            <a:grpFill/>
            <a:ln w="9525" cap="flat">
              <a:noFill/>
              <a:prstDash val="solid"/>
              <a:miter/>
            </a:ln>
          </p:spPr>
          <p:txBody>
            <a:bodyPr rtlCol="0" anchor="ctr"/>
            <a:lstStyle/>
            <a:p>
              <a:endParaRPr lang="nb-NO"/>
            </a:p>
          </p:txBody>
        </p:sp>
        <p:sp>
          <p:nvSpPr>
            <p:cNvPr id="11" name="Grafikk 11">
              <a:extLst>
                <a:ext uri="{FF2B5EF4-FFF2-40B4-BE49-F238E27FC236}">
                  <a16:creationId xmlns:a16="http://schemas.microsoft.com/office/drawing/2014/main" id="{C5F06FC3-3112-48D3-B1EE-2E6E9C49D028}"/>
                </a:ext>
              </a:extLst>
            </p:cNvPr>
            <p:cNvSpPr/>
            <p:nvPr/>
          </p:nvSpPr>
          <p:spPr>
            <a:xfrm>
              <a:off x="5841247" y="2950878"/>
              <a:ext cx="186081" cy="113400"/>
            </a:xfrm>
            <a:custGeom>
              <a:avLst/>
              <a:gdLst>
                <a:gd name="connsiteX0" fmla="*/ 249 w 186081"/>
                <a:gd name="connsiteY0" fmla="*/ 113401 h 113400"/>
                <a:gd name="connsiteX1" fmla="*/ 186082 w 186081"/>
                <a:gd name="connsiteY1" fmla="*/ 23675 h 113400"/>
                <a:gd name="connsiteX2" fmla="*/ 166270 w 186081"/>
                <a:gd name="connsiteY2" fmla="*/ 49202 h 113400"/>
                <a:gd name="connsiteX3" fmla="*/ 32634 w 186081"/>
                <a:gd name="connsiteY3" fmla="*/ 113401 h 113400"/>
                <a:gd name="connsiteX4" fmla="*/ 249 w 186081"/>
                <a:gd name="connsiteY4" fmla="*/ 113401 h 11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81" h="113400">
                  <a:moveTo>
                    <a:pt x="249" y="113401"/>
                  </a:moveTo>
                  <a:cubicBezTo>
                    <a:pt x="-6228" y="15484"/>
                    <a:pt x="115121" y="-31951"/>
                    <a:pt x="186082" y="23675"/>
                  </a:cubicBezTo>
                  <a:lnTo>
                    <a:pt x="166270" y="49202"/>
                  </a:lnTo>
                  <a:cubicBezTo>
                    <a:pt x="115406" y="10436"/>
                    <a:pt x="27014" y="41582"/>
                    <a:pt x="32634" y="113401"/>
                  </a:cubicBezTo>
                  <a:lnTo>
                    <a:pt x="249" y="113401"/>
                  </a:lnTo>
                  <a:close/>
                </a:path>
              </a:pathLst>
            </a:custGeom>
            <a:grpFill/>
            <a:ln w="9525" cap="flat">
              <a:noFill/>
              <a:prstDash val="solid"/>
              <a:miter/>
            </a:ln>
          </p:spPr>
          <p:txBody>
            <a:bodyPr rtlCol="0" anchor="ctr"/>
            <a:lstStyle/>
            <a:p>
              <a:endParaRPr lang="nb-NO"/>
            </a:p>
          </p:txBody>
        </p:sp>
        <p:sp>
          <p:nvSpPr>
            <p:cNvPr id="12" name="Grafikk 11">
              <a:extLst>
                <a:ext uri="{FF2B5EF4-FFF2-40B4-BE49-F238E27FC236}">
                  <a16:creationId xmlns:a16="http://schemas.microsoft.com/office/drawing/2014/main" id="{87F571AF-1630-44AD-8D58-096CEC7C72B9}"/>
                </a:ext>
              </a:extLst>
            </p:cNvPr>
            <p:cNvSpPr/>
            <p:nvPr/>
          </p:nvSpPr>
          <p:spPr>
            <a:xfrm>
              <a:off x="6275693" y="2627836"/>
              <a:ext cx="133445" cy="161653"/>
            </a:xfrm>
            <a:custGeom>
              <a:avLst/>
              <a:gdLst>
                <a:gd name="connsiteX0" fmla="*/ 66723 w 133445"/>
                <a:gd name="connsiteY0" fmla="*/ 161646 h 161653"/>
                <a:gd name="connsiteX1" fmla="*/ 66723 w 133445"/>
                <a:gd name="connsiteY1" fmla="*/ 7 h 161653"/>
                <a:gd name="connsiteX2" fmla="*/ 66723 w 133445"/>
                <a:gd name="connsiteY2" fmla="*/ 161646 h 161653"/>
                <a:gd name="connsiteX3" fmla="*/ 66723 w 133445"/>
                <a:gd name="connsiteY3" fmla="*/ 32297 h 161653"/>
                <a:gd name="connsiteX4" fmla="*/ 66723 w 133445"/>
                <a:gd name="connsiteY4" fmla="*/ 129261 h 161653"/>
                <a:gd name="connsiteX5" fmla="*/ 66723 w 133445"/>
                <a:gd name="connsiteY5" fmla="*/ 32297 h 1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45" h="161653">
                  <a:moveTo>
                    <a:pt x="66723" y="161646"/>
                  </a:moveTo>
                  <a:cubicBezTo>
                    <a:pt x="-22241" y="162884"/>
                    <a:pt x="-22241" y="-1231"/>
                    <a:pt x="66723" y="7"/>
                  </a:cubicBezTo>
                  <a:cubicBezTo>
                    <a:pt x="155686" y="-1231"/>
                    <a:pt x="155686" y="162884"/>
                    <a:pt x="66723" y="161646"/>
                  </a:cubicBezTo>
                  <a:close/>
                  <a:moveTo>
                    <a:pt x="66723" y="32297"/>
                  </a:moveTo>
                  <a:cubicBezTo>
                    <a:pt x="20717" y="30773"/>
                    <a:pt x="20717" y="130785"/>
                    <a:pt x="66723" y="129261"/>
                  </a:cubicBezTo>
                  <a:cubicBezTo>
                    <a:pt x="112728" y="130785"/>
                    <a:pt x="112728" y="30773"/>
                    <a:pt x="66723" y="32297"/>
                  </a:cubicBezTo>
                  <a:close/>
                </a:path>
              </a:pathLst>
            </a:custGeom>
            <a:grpFill/>
            <a:ln w="9525" cap="flat">
              <a:noFill/>
              <a:prstDash val="solid"/>
              <a:miter/>
            </a:ln>
          </p:spPr>
          <p:txBody>
            <a:bodyPr rtlCol="0" anchor="ctr"/>
            <a:lstStyle/>
            <a:p>
              <a:endParaRPr lang="nb-NO"/>
            </a:p>
          </p:txBody>
        </p:sp>
        <p:sp>
          <p:nvSpPr>
            <p:cNvPr id="13" name="Grafikk 11">
              <a:extLst>
                <a:ext uri="{FF2B5EF4-FFF2-40B4-BE49-F238E27FC236}">
                  <a16:creationId xmlns:a16="http://schemas.microsoft.com/office/drawing/2014/main" id="{DB8AB8E9-270C-44B4-8E16-0A84406261CB}"/>
                </a:ext>
              </a:extLst>
            </p:cNvPr>
            <p:cNvSpPr/>
            <p:nvPr/>
          </p:nvSpPr>
          <p:spPr>
            <a:xfrm>
              <a:off x="6240022" y="2822264"/>
              <a:ext cx="202025" cy="68469"/>
            </a:xfrm>
            <a:custGeom>
              <a:avLst/>
              <a:gdLst>
                <a:gd name="connsiteX0" fmla="*/ 28861 w 202025"/>
                <a:gd name="connsiteY0" fmla="*/ 68470 h 68469"/>
                <a:gd name="connsiteX1" fmla="*/ 0 w 202025"/>
                <a:gd name="connsiteY1" fmla="*/ 53801 h 68469"/>
                <a:gd name="connsiteX2" fmla="*/ 202025 w 202025"/>
                <a:gd name="connsiteY2" fmla="*/ 51515 h 68469"/>
                <a:gd name="connsiteX3" fmla="*/ 174117 w 202025"/>
                <a:gd name="connsiteY3" fmla="*/ 67898 h 68469"/>
                <a:gd name="connsiteX4" fmla="*/ 28861 w 202025"/>
                <a:gd name="connsiteY4" fmla="*/ 68470 h 68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25" h="68469">
                  <a:moveTo>
                    <a:pt x="28861" y="68470"/>
                  </a:moveTo>
                  <a:lnTo>
                    <a:pt x="0" y="53801"/>
                  </a:lnTo>
                  <a:cubicBezTo>
                    <a:pt x="31433" y="-16874"/>
                    <a:pt x="166021" y="-18208"/>
                    <a:pt x="202025" y="51515"/>
                  </a:cubicBezTo>
                  <a:lnTo>
                    <a:pt x="174117" y="67898"/>
                  </a:lnTo>
                  <a:cubicBezTo>
                    <a:pt x="150019" y="19892"/>
                    <a:pt x="50006" y="20559"/>
                    <a:pt x="28861" y="68470"/>
                  </a:cubicBezTo>
                  <a:close/>
                </a:path>
              </a:pathLst>
            </a:custGeom>
            <a:grpFill/>
            <a:ln w="9525" cap="flat">
              <a:noFill/>
              <a:prstDash val="solid"/>
              <a:miter/>
            </a:ln>
          </p:spPr>
          <p:txBody>
            <a:bodyPr rtlCol="0" anchor="ctr"/>
            <a:lstStyle/>
            <a:p>
              <a:endParaRPr lang="nb-NO"/>
            </a:p>
          </p:txBody>
        </p:sp>
        <p:sp>
          <p:nvSpPr>
            <p:cNvPr id="14" name="Grafikk 11">
              <a:extLst>
                <a:ext uri="{FF2B5EF4-FFF2-40B4-BE49-F238E27FC236}">
                  <a16:creationId xmlns:a16="http://schemas.microsoft.com/office/drawing/2014/main" id="{3B7CF0F4-3D39-4DE6-A6E5-4D3C895E6763}"/>
                </a:ext>
              </a:extLst>
            </p:cNvPr>
            <p:cNvSpPr/>
            <p:nvPr/>
          </p:nvSpPr>
          <p:spPr>
            <a:xfrm>
              <a:off x="6127341" y="2950646"/>
              <a:ext cx="125530" cy="42099"/>
            </a:xfrm>
            <a:custGeom>
              <a:avLst/>
              <a:gdLst>
                <a:gd name="connsiteX0" fmla="*/ 0 w 125530"/>
                <a:gd name="connsiteY0" fmla="*/ 11429 h 42099"/>
                <a:gd name="connsiteX1" fmla="*/ 104394 w 125530"/>
                <a:gd name="connsiteY1" fmla="*/ 3143 h 42099"/>
                <a:gd name="connsiteX2" fmla="*/ 99441 w 125530"/>
                <a:gd name="connsiteY2" fmla="*/ 35051 h 42099"/>
                <a:gd name="connsiteX3" fmla="*/ 9906 w 125530"/>
                <a:gd name="connsiteY3" fmla="*/ 42100 h 42099"/>
              </a:gdLst>
              <a:ahLst/>
              <a:cxnLst>
                <a:cxn ang="0">
                  <a:pos x="connsiteX0" y="connsiteY0"/>
                </a:cxn>
                <a:cxn ang="0">
                  <a:pos x="connsiteX1" y="connsiteY1"/>
                </a:cxn>
                <a:cxn ang="0">
                  <a:pos x="connsiteX2" y="connsiteY2"/>
                </a:cxn>
                <a:cxn ang="0">
                  <a:pos x="connsiteX3" y="connsiteY3"/>
                </a:cxn>
              </a:cxnLst>
              <a:rect l="l" t="t" r="r" b="b"/>
              <a:pathLst>
                <a:path w="125530" h="42099">
                  <a:moveTo>
                    <a:pt x="0" y="11429"/>
                  </a:moveTo>
                  <a:cubicBezTo>
                    <a:pt x="0" y="11429"/>
                    <a:pt x="54102" y="-7240"/>
                    <a:pt x="104394" y="3143"/>
                  </a:cubicBezTo>
                  <a:cubicBezTo>
                    <a:pt x="154686" y="13620"/>
                    <a:pt x="99441" y="35051"/>
                    <a:pt x="99441" y="35051"/>
                  </a:cubicBezTo>
                  <a:cubicBezTo>
                    <a:pt x="99441" y="35051"/>
                    <a:pt x="50863" y="24193"/>
                    <a:pt x="9906" y="42100"/>
                  </a:cubicBezTo>
                </a:path>
              </a:pathLst>
            </a:custGeom>
            <a:grpFill/>
            <a:ln w="9525" cap="flat">
              <a:noFill/>
              <a:prstDash val="solid"/>
              <a:miter/>
            </a:ln>
          </p:spPr>
          <p:txBody>
            <a:bodyPr rtlCol="0" anchor="ctr"/>
            <a:lstStyle/>
            <a:p>
              <a:endParaRPr lang="nb-NO"/>
            </a:p>
          </p:txBody>
        </p:sp>
        <p:sp>
          <p:nvSpPr>
            <p:cNvPr id="15" name="Grafikk 11">
              <a:extLst>
                <a:ext uri="{FF2B5EF4-FFF2-40B4-BE49-F238E27FC236}">
                  <a16:creationId xmlns:a16="http://schemas.microsoft.com/office/drawing/2014/main" id="{8D0E77DB-24F8-4C38-9791-5167DDA0904B}"/>
                </a:ext>
              </a:extLst>
            </p:cNvPr>
            <p:cNvSpPr/>
            <p:nvPr/>
          </p:nvSpPr>
          <p:spPr>
            <a:xfrm>
              <a:off x="5717385" y="2698580"/>
              <a:ext cx="119614" cy="129574"/>
            </a:xfrm>
            <a:custGeom>
              <a:avLst/>
              <a:gdLst>
                <a:gd name="connsiteX0" fmla="*/ 0 w 119614"/>
                <a:gd name="connsiteY0" fmla="*/ 116716 h 129574"/>
                <a:gd name="connsiteX1" fmla="*/ 86773 w 119614"/>
                <a:gd name="connsiteY1" fmla="*/ 9654 h 129574"/>
                <a:gd name="connsiteX2" fmla="*/ 106204 w 119614"/>
                <a:gd name="connsiteY2" fmla="*/ 35467 h 129574"/>
                <a:gd name="connsiteX3" fmla="*/ 29623 w 119614"/>
                <a:gd name="connsiteY3" fmla="*/ 129574 h 129574"/>
              </a:gdLst>
              <a:ahLst/>
              <a:cxnLst>
                <a:cxn ang="0">
                  <a:pos x="connsiteX0" y="connsiteY0"/>
                </a:cxn>
                <a:cxn ang="0">
                  <a:pos x="connsiteX1" y="connsiteY1"/>
                </a:cxn>
                <a:cxn ang="0">
                  <a:pos x="connsiteX2" y="connsiteY2"/>
                </a:cxn>
                <a:cxn ang="0">
                  <a:pos x="connsiteX3" y="connsiteY3"/>
                </a:cxn>
              </a:cxnLst>
              <a:rect l="l" t="t" r="r" b="b"/>
              <a:pathLst>
                <a:path w="119614" h="129574">
                  <a:moveTo>
                    <a:pt x="0" y="116716"/>
                  </a:moveTo>
                  <a:cubicBezTo>
                    <a:pt x="0" y="116716"/>
                    <a:pt x="26765" y="41754"/>
                    <a:pt x="86773" y="9654"/>
                  </a:cubicBezTo>
                  <a:cubicBezTo>
                    <a:pt x="146780" y="-22349"/>
                    <a:pt x="106204" y="35467"/>
                    <a:pt x="106204" y="35467"/>
                  </a:cubicBezTo>
                  <a:cubicBezTo>
                    <a:pt x="106204" y="35467"/>
                    <a:pt x="51816" y="67947"/>
                    <a:pt x="29623" y="129574"/>
                  </a:cubicBezTo>
                </a:path>
              </a:pathLst>
            </a:custGeom>
            <a:grpFill/>
            <a:ln w="9525" cap="flat">
              <a:noFill/>
              <a:prstDash val="solid"/>
              <a:miter/>
            </a:ln>
          </p:spPr>
          <p:txBody>
            <a:bodyPr rtlCol="0" anchor="ctr"/>
            <a:lstStyle/>
            <a:p>
              <a:endParaRPr lang="nb-NO"/>
            </a:p>
          </p:txBody>
        </p:sp>
        <p:sp>
          <p:nvSpPr>
            <p:cNvPr id="16" name="Grafikk 11">
              <a:extLst>
                <a:ext uri="{FF2B5EF4-FFF2-40B4-BE49-F238E27FC236}">
                  <a16:creationId xmlns:a16="http://schemas.microsoft.com/office/drawing/2014/main" id="{32C7AF20-E5B0-4C62-B63E-8CE000A655F2}"/>
                </a:ext>
              </a:extLst>
            </p:cNvPr>
            <p:cNvSpPr/>
            <p:nvPr/>
          </p:nvSpPr>
          <p:spPr>
            <a:xfrm>
              <a:off x="6559872" y="2717950"/>
              <a:ext cx="43352" cy="130889"/>
            </a:xfrm>
            <a:custGeom>
              <a:avLst/>
              <a:gdLst>
                <a:gd name="connsiteX0" fmla="*/ 0 w 43352"/>
                <a:gd name="connsiteY0" fmla="*/ 8573 h 130889"/>
                <a:gd name="connsiteX1" fmla="*/ 7715 w 43352"/>
                <a:gd name="connsiteY1" fmla="*/ 103442 h 130889"/>
                <a:gd name="connsiteX2" fmla="*/ 39719 w 43352"/>
                <a:gd name="connsiteY2" fmla="*/ 107728 h 130889"/>
                <a:gd name="connsiteX3" fmla="*/ 31147 w 43352"/>
                <a:gd name="connsiteY3" fmla="*/ 0 h 130889"/>
              </a:gdLst>
              <a:ahLst/>
              <a:cxnLst>
                <a:cxn ang="0">
                  <a:pos x="connsiteX0" y="connsiteY0"/>
                </a:cxn>
                <a:cxn ang="0">
                  <a:pos x="connsiteX1" y="connsiteY1"/>
                </a:cxn>
                <a:cxn ang="0">
                  <a:pos x="connsiteX2" y="connsiteY2"/>
                </a:cxn>
                <a:cxn ang="0">
                  <a:pos x="connsiteX3" y="connsiteY3"/>
                </a:cxn>
              </a:cxnLst>
              <a:rect l="l" t="t" r="r" b="b"/>
              <a:pathLst>
                <a:path w="43352" h="130889">
                  <a:moveTo>
                    <a:pt x="0" y="8573"/>
                  </a:moveTo>
                  <a:cubicBezTo>
                    <a:pt x="0" y="8573"/>
                    <a:pt x="14668" y="44291"/>
                    <a:pt x="7715" y="103442"/>
                  </a:cubicBezTo>
                  <a:cubicBezTo>
                    <a:pt x="857" y="162592"/>
                    <a:pt x="39719" y="107728"/>
                    <a:pt x="39719" y="107728"/>
                  </a:cubicBezTo>
                  <a:cubicBezTo>
                    <a:pt x="39719" y="107728"/>
                    <a:pt x="52102" y="50959"/>
                    <a:pt x="31147" y="0"/>
                  </a:cubicBezTo>
                </a:path>
              </a:pathLst>
            </a:custGeom>
            <a:grpFill/>
            <a:ln w="9525" cap="flat">
              <a:noFill/>
              <a:prstDash val="solid"/>
              <a:miter/>
            </a:ln>
          </p:spPr>
          <p:txBody>
            <a:bodyPr rtlCol="0" anchor="ctr"/>
            <a:lstStyle/>
            <a:p>
              <a:endParaRPr lang="nb-NO"/>
            </a:p>
          </p:txBody>
        </p:sp>
      </p:grpSp>
    </p:spTree>
    <p:extLst>
      <p:ext uri="{BB962C8B-B14F-4D97-AF65-F5344CB8AC3E}">
        <p14:creationId xmlns:p14="http://schemas.microsoft.com/office/powerpoint/2010/main" val="33768166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omt">
    <p:bg>
      <p:bgPr>
        <a:gradFill flip="none" rotWithShape="1">
          <a:gsLst>
            <a:gs pos="0">
              <a:schemeClr val="accent1"/>
            </a:gs>
            <a:gs pos="100000">
              <a:schemeClr val="tx2"/>
            </a:gs>
          </a:gsLst>
          <a:lin ang="8100000" scaled="1"/>
          <a:tileRect/>
        </a:gra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201C921-66EC-419E-9EC8-4615A84E11E1}"/>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tretch>
            <a:fillRect/>
          </a:stretch>
        </p:blipFill>
        <p:spPr>
          <a:xfrm>
            <a:off x="885847" y="1248534"/>
            <a:ext cx="2883957" cy="1505299"/>
          </a:xfrm>
          <a:prstGeom prst="rect">
            <a:avLst/>
          </a:prstGeom>
        </p:spPr>
      </p:pic>
      <p:sp>
        <p:nvSpPr>
          <p:cNvPr id="6" name="Title 1">
            <a:extLst>
              <a:ext uri="{FF2B5EF4-FFF2-40B4-BE49-F238E27FC236}">
                <a16:creationId xmlns:a16="http://schemas.microsoft.com/office/drawing/2014/main" id="{A52AC38C-FE8A-4AEB-93E6-E8D46561CFF2}"/>
              </a:ext>
            </a:extLst>
          </p:cNvPr>
          <p:cNvSpPr>
            <a:spLocks noGrp="1"/>
          </p:cNvSpPr>
          <p:nvPr>
            <p:ph type="title" hasCustomPrompt="1"/>
          </p:nvPr>
        </p:nvSpPr>
        <p:spPr>
          <a:xfrm>
            <a:off x="1359945" y="3144690"/>
            <a:ext cx="8273153" cy="768092"/>
          </a:xfrm>
        </p:spPr>
        <p:txBody>
          <a:bodyPr>
            <a:normAutofit/>
          </a:bodyPr>
          <a:lstStyle>
            <a:lvl1pPr>
              <a:defRPr sz="3200">
                <a:solidFill>
                  <a:schemeClr val="bg1"/>
                </a:solidFill>
              </a:defRPr>
            </a:lvl1pPr>
          </a:lstStyle>
          <a:p>
            <a:r>
              <a:rPr lang="nb-NO"/>
              <a:t>Navn </a:t>
            </a:r>
            <a:r>
              <a:rPr lang="nb-NO" err="1"/>
              <a:t>Navnesen</a:t>
            </a:r>
            <a:endParaRPr lang="en-US"/>
          </a:p>
        </p:txBody>
      </p:sp>
      <p:sp>
        <p:nvSpPr>
          <p:cNvPr id="7" name="Plassholder for tekst 62">
            <a:extLst>
              <a:ext uri="{FF2B5EF4-FFF2-40B4-BE49-F238E27FC236}">
                <a16:creationId xmlns:a16="http://schemas.microsoft.com/office/drawing/2014/main" id="{334E950C-C228-41FD-BEEC-9819519F82DF}"/>
              </a:ext>
            </a:extLst>
          </p:cNvPr>
          <p:cNvSpPr>
            <a:spLocks noGrp="1"/>
          </p:cNvSpPr>
          <p:nvPr>
            <p:ph type="body" sz="quarter" idx="10" hasCustomPrompt="1"/>
          </p:nvPr>
        </p:nvSpPr>
        <p:spPr>
          <a:xfrm>
            <a:off x="1359870" y="3948424"/>
            <a:ext cx="8273153" cy="674859"/>
          </a:xfrm>
        </p:spPr>
        <p:txBody>
          <a:bodyPr>
            <a:normAutofit/>
          </a:bodyPr>
          <a:lstStyle>
            <a:lvl1pPr marL="0" indent="0">
              <a:buNone/>
              <a:defRPr sz="2400">
                <a:solidFill>
                  <a:schemeClr val="bg1"/>
                </a:solidFill>
              </a:defRPr>
            </a:lvl1pPr>
          </a:lstStyle>
          <a:p>
            <a:pPr lvl="0"/>
            <a:r>
              <a:rPr lang="nb-NO" err="1"/>
              <a:t>Title</a:t>
            </a:r>
            <a:endParaRPr lang="nb-NO"/>
          </a:p>
        </p:txBody>
      </p:sp>
      <p:sp>
        <p:nvSpPr>
          <p:cNvPr id="8" name="Plassholder for tekst 62">
            <a:extLst>
              <a:ext uri="{FF2B5EF4-FFF2-40B4-BE49-F238E27FC236}">
                <a16:creationId xmlns:a16="http://schemas.microsoft.com/office/drawing/2014/main" id="{B670E448-4FEA-4383-8F71-2B23FC17E2D6}"/>
              </a:ext>
            </a:extLst>
          </p:cNvPr>
          <p:cNvSpPr>
            <a:spLocks noGrp="1"/>
          </p:cNvSpPr>
          <p:nvPr>
            <p:ph type="body" sz="quarter" idx="12" hasCustomPrompt="1"/>
          </p:nvPr>
        </p:nvSpPr>
        <p:spPr>
          <a:xfrm>
            <a:off x="1359870" y="4835386"/>
            <a:ext cx="9581034" cy="674859"/>
          </a:xfrm>
        </p:spPr>
        <p:txBody>
          <a:bodyPr>
            <a:normAutofit/>
          </a:bodyPr>
          <a:lstStyle>
            <a:lvl1pPr marL="0" indent="0">
              <a:buNone/>
              <a:defRPr sz="1400">
                <a:solidFill>
                  <a:schemeClr val="bg1"/>
                </a:solidFill>
              </a:defRPr>
            </a:lvl1pPr>
          </a:lstStyle>
          <a:p>
            <a:pPr lvl="0"/>
            <a:r>
              <a:rPr lang="nb-NO"/>
              <a:t>john.doe@smartinnovationnorway.com  |  +47 999 99 999  |  www.smartinnovationnorway.com</a:t>
            </a:r>
          </a:p>
        </p:txBody>
      </p:sp>
      <p:grpSp>
        <p:nvGrpSpPr>
          <p:cNvPr id="9" name="Grafikk 11">
            <a:extLst>
              <a:ext uri="{FF2B5EF4-FFF2-40B4-BE49-F238E27FC236}">
                <a16:creationId xmlns:a16="http://schemas.microsoft.com/office/drawing/2014/main" id="{4640B9BF-B730-42D7-A56C-2E8B0F98CB52}"/>
              </a:ext>
            </a:extLst>
          </p:cNvPr>
          <p:cNvGrpSpPr/>
          <p:nvPr userDrawn="1"/>
        </p:nvGrpSpPr>
        <p:grpSpPr>
          <a:xfrm flipH="1">
            <a:off x="11003861" y="3173630"/>
            <a:ext cx="552428" cy="529916"/>
            <a:chOff x="5695400" y="2533011"/>
            <a:chExt cx="907823" cy="870828"/>
          </a:xfrm>
          <a:solidFill>
            <a:schemeClr val="bg1">
              <a:alpha val="22000"/>
            </a:schemeClr>
          </a:solidFill>
        </p:grpSpPr>
        <p:sp>
          <p:nvSpPr>
            <p:cNvPr id="10" name="Grafikk 11">
              <a:extLst>
                <a:ext uri="{FF2B5EF4-FFF2-40B4-BE49-F238E27FC236}">
                  <a16:creationId xmlns:a16="http://schemas.microsoft.com/office/drawing/2014/main" id="{4A0EF7D6-AFB4-42FB-A9E3-7DC0E2976CC0}"/>
                </a:ext>
              </a:extLst>
            </p:cNvPr>
            <p:cNvSpPr/>
            <p:nvPr/>
          </p:nvSpPr>
          <p:spPr>
            <a:xfrm>
              <a:off x="5804063" y="2659718"/>
              <a:ext cx="409142" cy="259018"/>
            </a:xfrm>
            <a:custGeom>
              <a:avLst/>
              <a:gdLst>
                <a:gd name="connsiteX0" fmla="*/ 409004 w 409142"/>
                <a:gd name="connsiteY0" fmla="*/ 259019 h 259018"/>
                <a:gd name="connsiteX1" fmla="*/ 376714 w 409142"/>
                <a:gd name="connsiteY1" fmla="*/ 259019 h 259018"/>
                <a:gd name="connsiteX2" fmla="*/ 19431 w 409142"/>
                <a:gd name="connsiteY2" fmla="*/ 74424 h 259018"/>
                <a:gd name="connsiteX3" fmla="*/ 0 w 409142"/>
                <a:gd name="connsiteY3" fmla="*/ 48611 h 259018"/>
                <a:gd name="connsiteX4" fmla="*/ 409004 w 409142"/>
                <a:gd name="connsiteY4" fmla="*/ 259019 h 259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142" h="259018">
                  <a:moveTo>
                    <a:pt x="409004" y="259019"/>
                  </a:moveTo>
                  <a:lnTo>
                    <a:pt x="376714" y="259019"/>
                  </a:lnTo>
                  <a:cubicBezTo>
                    <a:pt x="382905" y="80520"/>
                    <a:pt x="159067" y="-33970"/>
                    <a:pt x="19431" y="74424"/>
                  </a:cubicBezTo>
                  <a:lnTo>
                    <a:pt x="0" y="48611"/>
                  </a:lnTo>
                  <a:cubicBezTo>
                    <a:pt x="160115" y="-75785"/>
                    <a:pt x="415957" y="54517"/>
                    <a:pt x="409004" y="259019"/>
                  </a:cubicBezTo>
                  <a:close/>
                </a:path>
              </a:pathLst>
            </a:custGeom>
            <a:grpFill/>
            <a:ln w="9525" cap="flat">
              <a:noFill/>
              <a:prstDash val="solid"/>
              <a:miter/>
            </a:ln>
          </p:spPr>
          <p:txBody>
            <a:bodyPr rtlCol="0" anchor="ctr"/>
            <a:lstStyle/>
            <a:p>
              <a:endParaRPr lang="nb-NO"/>
            </a:p>
          </p:txBody>
        </p:sp>
        <p:sp>
          <p:nvSpPr>
            <p:cNvPr id="11" name="Grafikk 11">
              <a:extLst>
                <a:ext uri="{FF2B5EF4-FFF2-40B4-BE49-F238E27FC236}">
                  <a16:creationId xmlns:a16="http://schemas.microsoft.com/office/drawing/2014/main" id="{4D446839-46DC-4FCF-84EF-D9441901374B}"/>
                </a:ext>
              </a:extLst>
            </p:cNvPr>
            <p:cNvSpPr/>
            <p:nvPr/>
          </p:nvSpPr>
          <p:spPr>
            <a:xfrm>
              <a:off x="5695400" y="2815295"/>
              <a:ext cx="241441" cy="361568"/>
            </a:xfrm>
            <a:custGeom>
              <a:avLst/>
              <a:gdLst>
                <a:gd name="connsiteX0" fmla="*/ 239346 w 241441"/>
                <a:gd name="connsiteY0" fmla="*/ 361569 h 361568"/>
                <a:gd name="connsiteX1" fmla="*/ 21985 w 241441"/>
                <a:gd name="connsiteY1" fmla="*/ 0 h 361568"/>
                <a:gd name="connsiteX2" fmla="*/ 51608 w 241441"/>
                <a:gd name="connsiteY2" fmla="*/ 12954 h 361568"/>
                <a:gd name="connsiteX3" fmla="*/ 241441 w 241441"/>
                <a:gd name="connsiteY3" fmla="*/ 329279 h 361568"/>
                <a:gd name="connsiteX4" fmla="*/ 239346 w 241441"/>
                <a:gd name="connsiteY4" fmla="*/ 361569 h 36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41" h="361568">
                  <a:moveTo>
                    <a:pt x="239346" y="361569"/>
                  </a:moveTo>
                  <a:cubicBezTo>
                    <a:pt x="66181" y="353854"/>
                    <a:pt x="-50786" y="157829"/>
                    <a:pt x="21985" y="0"/>
                  </a:cubicBezTo>
                  <a:lnTo>
                    <a:pt x="51608" y="12954"/>
                  </a:lnTo>
                  <a:cubicBezTo>
                    <a:pt x="-11924" y="150971"/>
                    <a:pt x="90184" y="322612"/>
                    <a:pt x="241441" y="329279"/>
                  </a:cubicBezTo>
                  <a:lnTo>
                    <a:pt x="239346" y="361569"/>
                  </a:lnTo>
                  <a:close/>
                </a:path>
              </a:pathLst>
            </a:custGeom>
            <a:grpFill/>
            <a:ln w="9525" cap="flat">
              <a:noFill/>
              <a:prstDash val="solid"/>
              <a:miter/>
            </a:ln>
          </p:spPr>
          <p:txBody>
            <a:bodyPr rtlCol="0" anchor="ctr"/>
            <a:lstStyle/>
            <a:p>
              <a:endParaRPr lang="nb-NO"/>
            </a:p>
          </p:txBody>
        </p:sp>
        <p:sp>
          <p:nvSpPr>
            <p:cNvPr id="12" name="Grafikk 11">
              <a:extLst>
                <a:ext uri="{FF2B5EF4-FFF2-40B4-BE49-F238E27FC236}">
                  <a16:creationId xmlns:a16="http://schemas.microsoft.com/office/drawing/2014/main" id="{F29B9692-FA9F-4F92-816A-552687DEBC90}"/>
                </a:ext>
              </a:extLst>
            </p:cNvPr>
            <p:cNvSpPr/>
            <p:nvPr/>
          </p:nvSpPr>
          <p:spPr>
            <a:xfrm>
              <a:off x="6420521" y="2821487"/>
              <a:ext cx="179070" cy="210978"/>
            </a:xfrm>
            <a:custGeom>
              <a:avLst/>
              <a:gdLst>
                <a:gd name="connsiteX0" fmla="*/ 10763 w 179070"/>
                <a:gd name="connsiteY0" fmla="*/ 210979 h 210978"/>
                <a:gd name="connsiteX1" fmla="*/ 0 w 179070"/>
                <a:gd name="connsiteY1" fmla="*/ 180499 h 210978"/>
                <a:gd name="connsiteX2" fmla="*/ 147066 w 179070"/>
                <a:gd name="connsiteY2" fmla="*/ 0 h 210978"/>
                <a:gd name="connsiteX3" fmla="*/ 179070 w 179070"/>
                <a:gd name="connsiteY3" fmla="*/ 4286 h 210978"/>
                <a:gd name="connsiteX4" fmla="*/ 10763 w 179070"/>
                <a:gd name="connsiteY4" fmla="*/ 210979 h 210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0" h="210978">
                  <a:moveTo>
                    <a:pt x="10763" y="210979"/>
                  </a:moveTo>
                  <a:lnTo>
                    <a:pt x="0" y="180499"/>
                  </a:lnTo>
                  <a:cubicBezTo>
                    <a:pt x="79629" y="152305"/>
                    <a:pt x="136017" y="83153"/>
                    <a:pt x="147066" y="0"/>
                  </a:cubicBezTo>
                  <a:lnTo>
                    <a:pt x="179070" y="4286"/>
                  </a:lnTo>
                  <a:cubicBezTo>
                    <a:pt x="166402" y="99536"/>
                    <a:pt x="101917" y="178689"/>
                    <a:pt x="10763" y="210979"/>
                  </a:cubicBezTo>
                  <a:close/>
                </a:path>
              </a:pathLst>
            </a:custGeom>
            <a:grpFill/>
            <a:ln w="9525" cap="flat">
              <a:noFill/>
              <a:prstDash val="solid"/>
              <a:miter/>
            </a:ln>
          </p:spPr>
          <p:txBody>
            <a:bodyPr rtlCol="0" anchor="ctr"/>
            <a:lstStyle/>
            <a:p>
              <a:endParaRPr lang="nb-NO"/>
            </a:p>
          </p:txBody>
        </p:sp>
        <p:sp>
          <p:nvSpPr>
            <p:cNvPr id="13" name="Grafikk 11">
              <a:extLst>
                <a:ext uri="{FF2B5EF4-FFF2-40B4-BE49-F238E27FC236}">
                  <a16:creationId xmlns:a16="http://schemas.microsoft.com/office/drawing/2014/main" id="{B34B9368-34AA-4FD7-BF56-7AE6B50BF443}"/>
                </a:ext>
              </a:extLst>
            </p:cNvPr>
            <p:cNvSpPr/>
            <p:nvPr/>
          </p:nvSpPr>
          <p:spPr>
            <a:xfrm>
              <a:off x="6115054" y="2533011"/>
              <a:ext cx="475964" cy="193511"/>
            </a:xfrm>
            <a:custGeom>
              <a:avLst/>
              <a:gdLst>
                <a:gd name="connsiteX0" fmla="*/ 444818 w 475964"/>
                <a:gd name="connsiteY0" fmla="*/ 193511 h 193511"/>
                <a:gd name="connsiteX1" fmla="*/ 28575 w 475964"/>
                <a:gd name="connsiteY1" fmla="*/ 148267 h 193511"/>
                <a:gd name="connsiteX2" fmla="*/ 0 w 475964"/>
                <a:gd name="connsiteY2" fmla="*/ 133218 h 193511"/>
                <a:gd name="connsiteX3" fmla="*/ 475964 w 475964"/>
                <a:gd name="connsiteY3" fmla="*/ 185034 h 193511"/>
                <a:gd name="connsiteX4" fmla="*/ 444818 w 475964"/>
                <a:gd name="connsiteY4" fmla="*/ 193511 h 19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964" h="193511">
                  <a:moveTo>
                    <a:pt x="444818" y="193511"/>
                  </a:moveTo>
                  <a:cubicBezTo>
                    <a:pt x="400431" y="2916"/>
                    <a:pt x="113252" y="-27659"/>
                    <a:pt x="28575" y="148267"/>
                  </a:cubicBezTo>
                  <a:lnTo>
                    <a:pt x="0" y="133218"/>
                  </a:lnTo>
                  <a:cubicBezTo>
                    <a:pt x="96965" y="-68331"/>
                    <a:pt x="425101" y="-33279"/>
                    <a:pt x="475964" y="185034"/>
                  </a:cubicBezTo>
                  <a:lnTo>
                    <a:pt x="444818" y="193511"/>
                  </a:lnTo>
                  <a:close/>
                </a:path>
              </a:pathLst>
            </a:custGeom>
            <a:grpFill/>
            <a:ln w="9525" cap="flat">
              <a:noFill/>
              <a:prstDash val="solid"/>
              <a:miter/>
            </a:ln>
          </p:spPr>
          <p:txBody>
            <a:bodyPr rtlCol="0" anchor="ctr"/>
            <a:lstStyle/>
            <a:p>
              <a:endParaRPr lang="nb-NO"/>
            </a:p>
          </p:txBody>
        </p:sp>
        <p:sp>
          <p:nvSpPr>
            <p:cNvPr id="14" name="Grafikk 11">
              <a:extLst>
                <a:ext uri="{FF2B5EF4-FFF2-40B4-BE49-F238E27FC236}">
                  <a16:creationId xmlns:a16="http://schemas.microsoft.com/office/drawing/2014/main" id="{98EFAFF8-1136-414B-B02D-88400AC8CCA5}"/>
                </a:ext>
              </a:extLst>
            </p:cNvPr>
            <p:cNvSpPr/>
            <p:nvPr/>
          </p:nvSpPr>
          <p:spPr>
            <a:xfrm>
              <a:off x="5974511" y="2953884"/>
              <a:ext cx="445208" cy="449955"/>
            </a:xfrm>
            <a:custGeom>
              <a:avLst/>
              <a:gdLst>
                <a:gd name="connsiteX0" fmla="*/ 222458 w 445208"/>
                <a:gd name="connsiteY0" fmla="*/ 449866 h 449955"/>
                <a:gd name="connsiteX1" fmla="*/ 152830 w 445208"/>
                <a:gd name="connsiteY1" fmla="*/ 8191 h 449955"/>
                <a:gd name="connsiteX2" fmla="*/ 162736 w 445208"/>
                <a:gd name="connsiteY2" fmla="*/ 38957 h 449955"/>
                <a:gd name="connsiteX3" fmla="*/ 222458 w 445208"/>
                <a:gd name="connsiteY3" fmla="*/ 417576 h 449955"/>
                <a:gd name="connsiteX4" fmla="*/ 252271 w 445208"/>
                <a:gd name="connsiteY4" fmla="*/ 31909 h 449955"/>
                <a:gd name="connsiteX5" fmla="*/ 257224 w 445208"/>
                <a:gd name="connsiteY5" fmla="*/ 0 h 449955"/>
                <a:gd name="connsiteX6" fmla="*/ 222458 w 445208"/>
                <a:gd name="connsiteY6" fmla="*/ 449866 h 4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208" h="449955">
                  <a:moveTo>
                    <a:pt x="222458" y="449866"/>
                  </a:moveTo>
                  <a:cubicBezTo>
                    <a:pt x="-28907" y="456628"/>
                    <a:pt x="-87867" y="78676"/>
                    <a:pt x="152830" y="8191"/>
                  </a:cubicBezTo>
                  <a:lnTo>
                    <a:pt x="162736" y="38957"/>
                  </a:lnTo>
                  <a:cubicBezTo>
                    <a:pt x="-43575" y="99441"/>
                    <a:pt x="7002" y="423386"/>
                    <a:pt x="222458" y="417576"/>
                  </a:cubicBezTo>
                  <a:cubicBezTo>
                    <a:pt x="455916" y="422434"/>
                    <a:pt x="482586" y="63246"/>
                    <a:pt x="252271" y="31909"/>
                  </a:cubicBezTo>
                  <a:lnTo>
                    <a:pt x="257224" y="0"/>
                  </a:lnTo>
                  <a:cubicBezTo>
                    <a:pt x="528782" y="40100"/>
                    <a:pt x="496492" y="451009"/>
                    <a:pt x="222458" y="449866"/>
                  </a:cubicBezTo>
                  <a:close/>
                </a:path>
              </a:pathLst>
            </a:custGeom>
            <a:grpFill/>
            <a:ln w="9525" cap="flat">
              <a:noFill/>
              <a:prstDash val="solid"/>
              <a:miter/>
            </a:ln>
          </p:spPr>
          <p:txBody>
            <a:bodyPr rtlCol="0" anchor="ctr"/>
            <a:lstStyle/>
            <a:p>
              <a:endParaRPr lang="nb-NO"/>
            </a:p>
          </p:txBody>
        </p:sp>
        <p:sp>
          <p:nvSpPr>
            <p:cNvPr id="15" name="Grafikk 11">
              <a:extLst>
                <a:ext uri="{FF2B5EF4-FFF2-40B4-BE49-F238E27FC236}">
                  <a16:creationId xmlns:a16="http://schemas.microsoft.com/office/drawing/2014/main" id="{9E278633-C8FF-43EE-84BB-D23A81A42644}"/>
                </a:ext>
              </a:extLst>
            </p:cNvPr>
            <p:cNvSpPr/>
            <p:nvPr/>
          </p:nvSpPr>
          <p:spPr>
            <a:xfrm>
              <a:off x="6130246" y="3031981"/>
              <a:ext cx="133445" cy="161654"/>
            </a:xfrm>
            <a:custGeom>
              <a:avLst/>
              <a:gdLst>
                <a:gd name="connsiteX0" fmla="*/ 66723 w 133445"/>
                <a:gd name="connsiteY0" fmla="*/ 161647 h 161654"/>
                <a:gd name="connsiteX1" fmla="*/ 66723 w 133445"/>
                <a:gd name="connsiteY1" fmla="*/ 8 h 161654"/>
                <a:gd name="connsiteX2" fmla="*/ 66723 w 133445"/>
                <a:gd name="connsiteY2" fmla="*/ 161647 h 161654"/>
                <a:gd name="connsiteX3" fmla="*/ 66723 w 133445"/>
                <a:gd name="connsiteY3" fmla="*/ 32298 h 161654"/>
                <a:gd name="connsiteX4" fmla="*/ 66723 w 133445"/>
                <a:gd name="connsiteY4" fmla="*/ 129262 h 161654"/>
                <a:gd name="connsiteX5" fmla="*/ 66723 w 133445"/>
                <a:gd name="connsiteY5" fmla="*/ 32298 h 16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45" h="161654">
                  <a:moveTo>
                    <a:pt x="66723" y="161647"/>
                  </a:moveTo>
                  <a:cubicBezTo>
                    <a:pt x="-22241" y="162886"/>
                    <a:pt x="-22241" y="-1230"/>
                    <a:pt x="66723" y="8"/>
                  </a:cubicBezTo>
                  <a:cubicBezTo>
                    <a:pt x="155686" y="-1325"/>
                    <a:pt x="155686" y="162790"/>
                    <a:pt x="66723" y="161647"/>
                  </a:cubicBezTo>
                  <a:close/>
                  <a:moveTo>
                    <a:pt x="66723" y="32298"/>
                  </a:moveTo>
                  <a:cubicBezTo>
                    <a:pt x="20717" y="30774"/>
                    <a:pt x="20717" y="130786"/>
                    <a:pt x="66723" y="129262"/>
                  </a:cubicBezTo>
                  <a:cubicBezTo>
                    <a:pt x="112633" y="130786"/>
                    <a:pt x="112633" y="30774"/>
                    <a:pt x="66723" y="32298"/>
                  </a:cubicBezTo>
                  <a:close/>
                </a:path>
              </a:pathLst>
            </a:custGeom>
            <a:grpFill/>
            <a:ln w="9525" cap="flat">
              <a:noFill/>
              <a:prstDash val="solid"/>
              <a:miter/>
            </a:ln>
          </p:spPr>
          <p:txBody>
            <a:bodyPr rtlCol="0" anchor="ctr"/>
            <a:lstStyle/>
            <a:p>
              <a:endParaRPr lang="nb-NO"/>
            </a:p>
          </p:txBody>
        </p:sp>
        <p:sp>
          <p:nvSpPr>
            <p:cNvPr id="16" name="Grafikk 11">
              <a:extLst>
                <a:ext uri="{FF2B5EF4-FFF2-40B4-BE49-F238E27FC236}">
                  <a16:creationId xmlns:a16="http://schemas.microsoft.com/office/drawing/2014/main" id="{21A1042B-073F-47FD-882A-5D2BD77DCA22}"/>
                </a:ext>
              </a:extLst>
            </p:cNvPr>
            <p:cNvSpPr/>
            <p:nvPr/>
          </p:nvSpPr>
          <p:spPr>
            <a:xfrm>
              <a:off x="6084479" y="3227156"/>
              <a:ext cx="224885" cy="81819"/>
            </a:xfrm>
            <a:custGeom>
              <a:avLst/>
              <a:gdLst>
                <a:gd name="connsiteX0" fmla="*/ 31242 w 224885"/>
                <a:gd name="connsiteY0" fmla="*/ 81820 h 81819"/>
                <a:gd name="connsiteX1" fmla="*/ 0 w 224885"/>
                <a:gd name="connsiteY1" fmla="*/ 73533 h 81819"/>
                <a:gd name="connsiteX2" fmla="*/ 224885 w 224885"/>
                <a:gd name="connsiteY2" fmla="*/ 73343 h 81819"/>
                <a:gd name="connsiteX3" fmla="*/ 193643 w 224885"/>
                <a:gd name="connsiteY3" fmla="*/ 81534 h 81819"/>
                <a:gd name="connsiteX4" fmla="*/ 31242 w 224885"/>
                <a:gd name="connsiteY4" fmla="*/ 81820 h 8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885" h="81819">
                  <a:moveTo>
                    <a:pt x="31242" y="81820"/>
                  </a:moveTo>
                  <a:lnTo>
                    <a:pt x="0" y="73533"/>
                  </a:lnTo>
                  <a:cubicBezTo>
                    <a:pt x="20574" y="-24479"/>
                    <a:pt x="204502" y="-24479"/>
                    <a:pt x="224885" y="73343"/>
                  </a:cubicBezTo>
                  <a:lnTo>
                    <a:pt x="193643" y="81534"/>
                  </a:lnTo>
                  <a:cubicBezTo>
                    <a:pt x="180594" y="15050"/>
                    <a:pt x="44672" y="15621"/>
                    <a:pt x="31242" y="81820"/>
                  </a:cubicBezTo>
                  <a:close/>
                </a:path>
              </a:pathLst>
            </a:custGeom>
            <a:grpFill/>
            <a:ln w="9525" cap="flat">
              <a:noFill/>
              <a:prstDash val="solid"/>
              <a:miter/>
            </a:ln>
          </p:spPr>
          <p:txBody>
            <a:bodyPr rtlCol="0" anchor="ctr"/>
            <a:lstStyle/>
            <a:p>
              <a:endParaRPr lang="nb-NO"/>
            </a:p>
          </p:txBody>
        </p:sp>
        <p:sp>
          <p:nvSpPr>
            <p:cNvPr id="17" name="Grafikk 11">
              <a:extLst>
                <a:ext uri="{FF2B5EF4-FFF2-40B4-BE49-F238E27FC236}">
                  <a16:creationId xmlns:a16="http://schemas.microsoft.com/office/drawing/2014/main" id="{3B109D04-9A53-4A9E-9A57-F95A01AEFFEB}"/>
                </a:ext>
              </a:extLst>
            </p:cNvPr>
            <p:cNvSpPr/>
            <p:nvPr/>
          </p:nvSpPr>
          <p:spPr>
            <a:xfrm>
              <a:off x="5887740" y="2757091"/>
              <a:ext cx="133445" cy="161653"/>
            </a:xfrm>
            <a:custGeom>
              <a:avLst/>
              <a:gdLst>
                <a:gd name="connsiteX0" fmla="*/ 66723 w 133445"/>
                <a:gd name="connsiteY0" fmla="*/ 161646 h 161653"/>
                <a:gd name="connsiteX1" fmla="*/ 66723 w 133445"/>
                <a:gd name="connsiteY1" fmla="*/ 7 h 161653"/>
                <a:gd name="connsiteX2" fmla="*/ 66723 w 133445"/>
                <a:gd name="connsiteY2" fmla="*/ 161646 h 161653"/>
                <a:gd name="connsiteX3" fmla="*/ 66723 w 133445"/>
                <a:gd name="connsiteY3" fmla="*/ 32392 h 161653"/>
                <a:gd name="connsiteX4" fmla="*/ 66723 w 133445"/>
                <a:gd name="connsiteY4" fmla="*/ 129356 h 161653"/>
                <a:gd name="connsiteX5" fmla="*/ 66723 w 133445"/>
                <a:gd name="connsiteY5" fmla="*/ 32392 h 1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45" h="161653">
                  <a:moveTo>
                    <a:pt x="66723" y="161646"/>
                  </a:moveTo>
                  <a:cubicBezTo>
                    <a:pt x="-22241" y="162884"/>
                    <a:pt x="-22241" y="-1231"/>
                    <a:pt x="66723" y="7"/>
                  </a:cubicBezTo>
                  <a:cubicBezTo>
                    <a:pt x="155686" y="-1231"/>
                    <a:pt x="155686" y="162884"/>
                    <a:pt x="66723" y="161646"/>
                  </a:cubicBezTo>
                  <a:close/>
                  <a:moveTo>
                    <a:pt x="66723" y="32392"/>
                  </a:moveTo>
                  <a:cubicBezTo>
                    <a:pt x="20717" y="30868"/>
                    <a:pt x="20717" y="130880"/>
                    <a:pt x="66723" y="129356"/>
                  </a:cubicBezTo>
                  <a:cubicBezTo>
                    <a:pt x="112728" y="130880"/>
                    <a:pt x="112728" y="30868"/>
                    <a:pt x="66723" y="32392"/>
                  </a:cubicBezTo>
                  <a:close/>
                </a:path>
              </a:pathLst>
            </a:custGeom>
            <a:grpFill/>
            <a:ln w="9525" cap="flat">
              <a:noFill/>
              <a:prstDash val="solid"/>
              <a:miter/>
            </a:ln>
          </p:spPr>
          <p:txBody>
            <a:bodyPr rtlCol="0" anchor="ctr"/>
            <a:lstStyle/>
            <a:p>
              <a:endParaRPr lang="nb-NO"/>
            </a:p>
          </p:txBody>
        </p:sp>
        <p:sp>
          <p:nvSpPr>
            <p:cNvPr id="18" name="Grafikk 11">
              <a:extLst>
                <a:ext uri="{FF2B5EF4-FFF2-40B4-BE49-F238E27FC236}">
                  <a16:creationId xmlns:a16="http://schemas.microsoft.com/office/drawing/2014/main" id="{5AABBE06-2E60-4F75-9E16-65A5360A7BC8}"/>
                </a:ext>
              </a:extLst>
            </p:cNvPr>
            <p:cNvSpPr/>
            <p:nvPr/>
          </p:nvSpPr>
          <p:spPr>
            <a:xfrm>
              <a:off x="5841247" y="2950878"/>
              <a:ext cx="186081" cy="113400"/>
            </a:xfrm>
            <a:custGeom>
              <a:avLst/>
              <a:gdLst>
                <a:gd name="connsiteX0" fmla="*/ 249 w 186081"/>
                <a:gd name="connsiteY0" fmla="*/ 113401 h 113400"/>
                <a:gd name="connsiteX1" fmla="*/ 186082 w 186081"/>
                <a:gd name="connsiteY1" fmla="*/ 23675 h 113400"/>
                <a:gd name="connsiteX2" fmla="*/ 166270 w 186081"/>
                <a:gd name="connsiteY2" fmla="*/ 49202 h 113400"/>
                <a:gd name="connsiteX3" fmla="*/ 32634 w 186081"/>
                <a:gd name="connsiteY3" fmla="*/ 113401 h 113400"/>
                <a:gd name="connsiteX4" fmla="*/ 249 w 186081"/>
                <a:gd name="connsiteY4" fmla="*/ 113401 h 11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81" h="113400">
                  <a:moveTo>
                    <a:pt x="249" y="113401"/>
                  </a:moveTo>
                  <a:cubicBezTo>
                    <a:pt x="-6228" y="15484"/>
                    <a:pt x="115121" y="-31951"/>
                    <a:pt x="186082" y="23675"/>
                  </a:cubicBezTo>
                  <a:lnTo>
                    <a:pt x="166270" y="49202"/>
                  </a:lnTo>
                  <a:cubicBezTo>
                    <a:pt x="115406" y="10436"/>
                    <a:pt x="27014" y="41582"/>
                    <a:pt x="32634" y="113401"/>
                  </a:cubicBezTo>
                  <a:lnTo>
                    <a:pt x="249" y="113401"/>
                  </a:lnTo>
                  <a:close/>
                </a:path>
              </a:pathLst>
            </a:custGeom>
            <a:grpFill/>
            <a:ln w="9525" cap="flat">
              <a:noFill/>
              <a:prstDash val="solid"/>
              <a:miter/>
            </a:ln>
          </p:spPr>
          <p:txBody>
            <a:bodyPr rtlCol="0" anchor="ctr"/>
            <a:lstStyle/>
            <a:p>
              <a:endParaRPr lang="nb-NO"/>
            </a:p>
          </p:txBody>
        </p:sp>
        <p:sp>
          <p:nvSpPr>
            <p:cNvPr id="19" name="Grafikk 11">
              <a:extLst>
                <a:ext uri="{FF2B5EF4-FFF2-40B4-BE49-F238E27FC236}">
                  <a16:creationId xmlns:a16="http://schemas.microsoft.com/office/drawing/2014/main" id="{08EB2C3A-8A06-4A62-B414-7C1AE1CD02B6}"/>
                </a:ext>
              </a:extLst>
            </p:cNvPr>
            <p:cNvSpPr/>
            <p:nvPr/>
          </p:nvSpPr>
          <p:spPr>
            <a:xfrm>
              <a:off x="6275693" y="2627836"/>
              <a:ext cx="133445" cy="161653"/>
            </a:xfrm>
            <a:custGeom>
              <a:avLst/>
              <a:gdLst>
                <a:gd name="connsiteX0" fmla="*/ 66723 w 133445"/>
                <a:gd name="connsiteY0" fmla="*/ 161646 h 161653"/>
                <a:gd name="connsiteX1" fmla="*/ 66723 w 133445"/>
                <a:gd name="connsiteY1" fmla="*/ 7 h 161653"/>
                <a:gd name="connsiteX2" fmla="*/ 66723 w 133445"/>
                <a:gd name="connsiteY2" fmla="*/ 161646 h 161653"/>
                <a:gd name="connsiteX3" fmla="*/ 66723 w 133445"/>
                <a:gd name="connsiteY3" fmla="*/ 32297 h 161653"/>
                <a:gd name="connsiteX4" fmla="*/ 66723 w 133445"/>
                <a:gd name="connsiteY4" fmla="*/ 129261 h 161653"/>
                <a:gd name="connsiteX5" fmla="*/ 66723 w 133445"/>
                <a:gd name="connsiteY5" fmla="*/ 32297 h 1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45" h="161653">
                  <a:moveTo>
                    <a:pt x="66723" y="161646"/>
                  </a:moveTo>
                  <a:cubicBezTo>
                    <a:pt x="-22241" y="162884"/>
                    <a:pt x="-22241" y="-1231"/>
                    <a:pt x="66723" y="7"/>
                  </a:cubicBezTo>
                  <a:cubicBezTo>
                    <a:pt x="155686" y="-1231"/>
                    <a:pt x="155686" y="162884"/>
                    <a:pt x="66723" y="161646"/>
                  </a:cubicBezTo>
                  <a:close/>
                  <a:moveTo>
                    <a:pt x="66723" y="32297"/>
                  </a:moveTo>
                  <a:cubicBezTo>
                    <a:pt x="20717" y="30773"/>
                    <a:pt x="20717" y="130785"/>
                    <a:pt x="66723" y="129261"/>
                  </a:cubicBezTo>
                  <a:cubicBezTo>
                    <a:pt x="112728" y="130785"/>
                    <a:pt x="112728" y="30773"/>
                    <a:pt x="66723" y="32297"/>
                  </a:cubicBezTo>
                  <a:close/>
                </a:path>
              </a:pathLst>
            </a:custGeom>
            <a:grpFill/>
            <a:ln w="9525" cap="flat">
              <a:noFill/>
              <a:prstDash val="solid"/>
              <a:miter/>
            </a:ln>
          </p:spPr>
          <p:txBody>
            <a:bodyPr rtlCol="0" anchor="ctr"/>
            <a:lstStyle/>
            <a:p>
              <a:endParaRPr lang="nb-NO"/>
            </a:p>
          </p:txBody>
        </p:sp>
        <p:sp>
          <p:nvSpPr>
            <p:cNvPr id="20" name="Grafikk 11">
              <a:extLst>
                <a:ext uri="{FF2B5EF4-FFF2-40B4-BE49-F238E27FC236}">
                  <a16:creationId xmlns:a16="http://schemas.microsoft.com/office/drawing/2014/main" id="{85495B50-31E3-48F7-9B0E-ECC6AF7BDFE5}"/>
                </a:ext>
              </a:extLst>
            </p:cNvPr>
            <p:cNvSpPr/>
            <p:nvPr/>
          </p:nvSpPr>
          <p:spPr>
            <a:xfrm>
              <a:off x="6240022" y="2822264"/>
              <a:ext cx="202025" cy="68469"/>
            </a:xfrm>
            <a:custGeom>
              <a:avLst/>
              <a:gdLst>
                <a:gd name="connsiteX0" fmla="*/ 28861 w 202025"/>
                <a:gd name="connsiteY0" fmla="*/ 68470 h 68469"/>
                <a:gd name="connsiteX1" fmla="*/ 0 w 202025"/>
                <a:gd name="connsiteY1" fmla="*/ 53801 h 68469"/>
                <a:gd name="connsiteX2" fmla="*/ 202025 w 202025"/>
                <a:gd name="connsiteY2" fmla="*/ 51515 h 68469"/>
                <a:gd name="connsiteX3" fmla="*/ 174117 w 202025"/>
                <a:gd name="connsiteY3" fmla="*/ 67898 h 68469"/>
                <a:gd name="connsiteX4" fmla="*/ 28861 w 202025"/>
                <a:gd name="connsiteY4" fmla="*/ 68470 h 68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25" h="68469">
                  <a:moveTo>
                    <a:pt x="28861" y="68470"/>
                  </a:moveTo>
                  <a:lnTo>
                    <a:pt x="0" y="53801"/>
                  </a:lnTo>
                  <a:cubicBezTo>
                    <a:pt x="31433" y="-16874"/>
                    <a:pt x="166021" y="-18208"/>
                    <a:pt x="202025" y="51515"/>
                  </a:cubicBezTo>
                  <a:lnTo>
                    <a:pt x="174117" y="67898"/>
                  </a:lnTo>
                  <a:cubicBezTo>
                    <a:pt x="150019" y="19892"/>
                    <a:pt x="50006" y="20559"/>
                    <a:pt x="28861" y="68470"/>
                  </a:cubicBezTo>
                  <a:close/>
                </a:path>
              </a:pathLst>
            </a:custGeom>
            <a:grpFill/>
            <a:ln w="9525" cap="flat">
              <a:noFill/>
              <a:prstDash val="solid"/>
              <a:miter/>
            </a:ln>
          </p:spPr>
          <p:txBody>
            <a:bodyPr rtlCol="0" anchor="ctr"/>
            <a:lstStyle/>
            <a:p>
              <a:endParaRPr lang="nb-NO"/>
            </a:p>
          </p:txBody>
        </p:sp>
        <p:sp>
          <p:nvSpPr>
            <p:cNvPr id="21" name="Grafikk 11">
              <a:extLst>
                <a:ext uri="{FF2B5EF4-FFF2-40B4-BE49-F238E27FC236}">
                  <a16:creationId xmlns:a16="http://schemas.microsoft.com/office/drawing/2014/main" id="{E415AC20-569C-402A-AE7E-D0E24A07CDAB}"/>
                </a:ext>
              </a:extLst>
            </p:cNvPr>
            <p:cNvSpPr/>
            <p:nvPr/>
          </p:nvSpPr>
          <p:spPr>
            <a:xfrm>
              <a:off x="6127341" y="2950646"/>
              <a:ext cx="125530" cy="42099"/>
            </a:xfrm>
            <a:custGeom>
              <a:avLst/>
              <a:gdLst>
                <a:gd name="connsiteX0" fmla="*/ 0 w 125530"/>
                <a:gd name="connsiteY0" fmla="*/ 11429 h 42099"/>
                <a:gd name="connsiteX1" fmla="*/ 104394 w 125530"/>
                <a:gd name="connsiteY1" fmla="*/ 3143 h 42099"/>
                <a:gd name="connsiteX2" fmla="*/ 99441 w 125530"/>
                <a:gd name="connsiteY2" fmla="*/ 35051 h 42099"/>
                <a:gd name="connsiteX3" fmla="*/ 9906 w 125530"/>
                <a:gd name="connsiteY3" fmla="*/ 42100 h 42099"/>
              </a:gdLst>
              <a:ahLst/>
              <a:cxnLst>
                <a:cxn ang="0">
                  <a:pos x="connsiteX0" y="connsiteY0"/>
                </a:cxn>
                <a:cxn ang="0">
                  <a:pos x="connsiteX1" y="connsiteY1"/>
                </a:cxn>
                <a:cxn ang="0">
                  <a:pos x="connsiteX2" y="connsiteY2"/>
                </a:cxn>
                <a:cxn ang="0">
                  <a:pos x="connsiteX3" y="connsiteY3"/>
                </a:cxn>
              </a:cxnLst>
              <a:rect l="l" t="t" r="r" b="b"/>
              <a:pathLst>
                <a:path w="125530" h="42099">
                  <a:moveTo>
                    <a:pt x="0" y="11429"/>
                  </a:moveTo>
                  <a:cubicBezTo>
                    <a:pt x="0" y="11429"/>
                    <a:pt x="54102" y="-7240"/>
                    <a:pt x="104394" y="3143"/>
                  </a:cubicBezTo>
                  <a:cubicBezTo>
                    <a:pt x="154686" y="13620"/>
                    <a:pt x="99441" y="35051"/>
                    <a:pt x="99441" y="35051"/>
                  </a:cubicBezTo>
                  <a:cubicBezTo>
                    <a:pt x="99441" y="35051"/>
                    <a:pt x="50863" y="24193"/>
                    <a:pt x="9906" y="42100"/>
                  </a:cubicBezTo>
                </a:path>
              </a:pathLst>
            </a:custGeom>
            <a:grpFill/>
            <a:ln w="9525" cap="flat">
              <a:noFill/>
              <a:prstDash val="solid"/>
              <a:miter/>
            </a:ln>
          </p:spPr>
          <p:txBody>
            <a:bodyPr rtlCol="0" anchor="ctr"/>
            <a:lstStyle/>
            <a:p>
              <a:endParaRPr lang="nb-NO"/>
            </a:p>
          </p:txBody>
        </p:sp>
        <p:sp>
          <p:nvSpPr>
            <p:cNvPr id="22" name="Grafikk 11">
              <a:extLst>
                <a:ext uri="{FF2B5EF4-FFF2-40B4-BE49-F238E27FC236}">
                  <a16:creationId xmlns:a16="http://schemas.microsoft.com/office/drawing/2014/main" id="{6DDD6460-CE25-468C-B8D5-25DD42935880}"/>
                </a:ext>
              </a:extLst>
            </p:cNvPr>
            <p:cNvSpPr/>
            <p:nvPr/>
          </p:nvSpPr>
          <p:spPr>
            <a:xfrm>
              <a:off x="5717385" y="2698580"/>
              <a:ext cx="119614" cy="129574"/>
            </a:xfrm>
            <a:custGeom>
              <a:avLst/>
              <a:gdLst>
                <a:gd name="connsiteX0" fmla="*/ 0 w 119614"/>
                <a:gd name="connsiteY0" fmla="*/ 116716 h 129574"/>
                <a:gd name="connsiteX1" fmla="*/ 86773 w 119614"/>
                <a:gd name="connsiteY1" fmla="*/ 9654 h 129574"/>
                <a:gd name="connsiteX2" fmla="*/ 106204 w 119614"/>
                <a:gd name="connsiteY2" fmla="*/ 35467 h 129574"/>
                <a:gd name="connsiteX3" fmla="*/ 29623 w 119614"/>
                <a:gd name="connsiteY3" fmla="*/ 129574 h 129574"/>
              </a:gdLst>
              <a:ahLst/>
              <a:cxnLst>
                <a:cxn ang="0">
                  <a:pos x="connsiteX0" y="connsiteY0"/>
                </a:cxn>
                <a:cxn ang="0">
                  <a:pos x="connsiteX1" y="connsiteY1"/>
                </a:cxn>
                <a:cxn ang="0">
                  <a:pos x="connsiteX2" y="connsiteY2"/>
                </a:cxn>
                <a:cxn ang="0">
                  <a:pos x="connsiteX3" y="connsiteY3"/>
                </a:cxn>
              </a:cxnLst>
              <a:rect l="l" t="t" r="r" b="b"/>
              <a:pathLst>
                <a:path w="119614" h="129574">
                  <a:moveTo>
                    <a:pt x="0" y="116716"/>
                  </a:moveTo>
                  <a:cubicBezTo>
                    <a:pt x="0" y="116716"/>
                    <a:pt x="26765" y="41754"/>
                    <a:pt x="86773" y="9654"/>
                  </a:cubicBezTo>
                  <a:cubicBezTo>
                    <a:pt x="146780" y="-22349"/>
                    <a:pt x="106204" y="35467"/>
                    <a:pt x="106204" y="35467"/>
                  </a:cubicBezTo>
                  <a:cubicBezTo>
                    <a:pt x="106204" y="35467"/>
                    <a:pt x="51816" y="67947"/>
                    <a:pt x="29623" y="129574"/>
                  </a:cubicBezTo>
                </a:path>
              </a:pathLst>
            </a:custGeom>
            <a:grpFill/>
            <a:ln w="9525" cap="flat">
              <a:noFill/>
              <a:prstDash val="solid"/>
              <a:miter/>
            </a:ln>
          </p:spPr>
          <p:txBody>
            <a:bodyPr rtlCol="0" anchor="ctr"/>
            <a:lstStyle/>
            <a:p>
              <a:endParaRPr lang="nb-NO"/>
            </a:p>
          </p:txBody>
        </p:sp>
        <p:sp>
          <p:nvSpPr>
            <p:cNvPr id="23" name="Grafikk 11">
              <a:extLst>
                <a:ext uri="{FF2B5EF4-FFF2-40B4-BE49-F238E27FC236}">
                  <a16:creationId xmlns:a16="http://schemas.microsoft.com/office/drawing/2014/main" id="{E25D30E5-5622-416E-A381-FDAD83A38F15}"/>
                </a:ext>
              </a:extLst>
            </p:cNvPr>
            <p:cNvSpPr/>
            <p:nvPr/>
          </p:nvSpPr>
          <p:spPr>
            <a:xfrm>
              <a:off x="6559872" y="2717950"/>
              <a:ext cx="43352" cy="130889"/>
            </a:xfrm>
            <a:custGeom>
              <a:avLst/>
              <a:gdLst>
                <a:gd name="connsiteX0" fmla="*/ 0 w 43352"/>
                <a:gd name="connsiteY0" fmla="*/ 8573 h 130889"/>
                <a:gd name="connsiteX1" fmla="*/ 7715 w 43352"/>
                <a:gd name="connsiteY1" fmla="*/ 103442 h 130889"/>
                <a:gd name="connsiteX2" fmla="*/ 39719 w 43352"/>
                <a:gd name="connsiteY2" fmla="*/ 107728 h 130889"/>
                <a:gd name="connsiteX3" fmla="*/ 31147 w 43352"/>
                <a:gd name="connsiteY3" fmla="*/ 0 h 130889"/>
              </a:gdLst>
              <a:ahLst/>
              <a:cxnLst>
                <a:cxn ang="0">
                  <a:pos x="connsiteX0" y="connsiteY0"/>
                </a:cxn>
                <a:cxn ang="0">
                  <a:pos x="connsiteX1" y="connsiteY1"/>
                </a:cxn>
                <a:cxn ang="0">
                  <a:pos x="connsiteX2" y="connsiteY2"/>
                </a:cxn>
                <a:cxn ang="0">
                  <a:pos x="connsiteX3" y="connsiteY3"/>
                </a:cxn>
              </a:cxnLst>
              <a:rect l="l" t="t" r="r" b="b"/>
              <a:pathLst>
                <a:path w="43352" h="130889">
                  <a:moveTo>
                    <a:pt x="0" y="8573"/>
                  </a:moveTo>
                  <a:cubicBezTo>
                    <a:pt x="0" y="8573"/>
                    <a:pt x="14668" y="44291"/>
                    <a:pt x="7715" y="103442"/>
                  </a:cubicBezTo>
                  <a:cubicBezTo>
                    <a:pt x="857" y="162592"/>
                    <a:pt x="39719" y="107728"/>
                    <a:pt x="39719" y="107728"/>
                  </a:cubicBezTo>
                  <a:cubicBezTo>
                    <a:pt x="39719" y="107728"/>
                    <a:pt x="52102" y="50959"/>
                    <a:pt x="31147" y="0"/>
                  </a:cubicBezTo>
                </a:path>
              </a:pathLst>
            </a:custGeom>
            <a:grpFill/>
            <a:ln w="9525" cap="flat">
              <a:noFill/>
              <a:prstDash val="solid"/>
              <a:miter/>
            </a:ln>
          </p:spPr>
          <p:txBody>
            <a:bodyPr rtlCol="0" anchor="ctr"/>
            <a:lstStyle/>
            <a:p>
              <a:endParaRPr lang="nb-NO"/>
            </a:p>
          </p:txBody>
        </p:sp>
      </p:grpSp>
      <p:grpSp>
        <p:nvGrpSpPr>
          <p:cNvPr id="24" name="Grafikk 33">
            <a:extLst>
              <a:ext uri="{FF2B5EF4-FFF2-40B4-BE49-F238E27FC236}">
                <a16:creationId xmlns:a16="http://schemas.microsoft.com/office/drawing/2014/main" id="{1AB98F9F-8FD2-4700-AA21-570B608B5EF8}"/>
              </a:ext>
            </a:extLst>
          </p:cNvPr>
          <p:cNvGrpSpPr/>
          <p:nvPr userDrawn="1"/>
        </p:nvGrpSpPr>
        <p:grpSpPr>
          <a:xfrm flipH="1">
            <a:off x="10935204" y="4454044"/>
            <a:ext cx="689742" cy="534521"/>
            <a:chOff x="7906648" y="2529164"/>
            <a:chExt cx="1133475" cy="878395"/>
          </a:xfrm>
          <a:solidFill>
            <a:schemeClr val="bg1">
              <a:alpha val="22000"/>
            </a:schemeClr>
          </a:solidFill>
        </p:grpSpPr>
        <p:sp>
          <p:nvSpPr>
            <p:cNvPr id="25" name="Grafikk 33">
              <a:extLst>
                <a:ext uri="{FF2B5EF4-FFF2-40B4-BE49-F238E27FC236}">
                  <a16:creationId xmlns:a16="http://schemas.microsoft.com/office/drawing/2014/main" id="{A2525C60-85C4-449C-B30B-B14B031E6455}"/>
                </a:ext>
              </a:extLst>
            </p:cNvPr>
            <p:cNvSpPr/>
            <p:nvPr/>
          </p:nvSpPr>
          <p:spPr>
            <a:xfrm>
              <a:off x="8784757" y="2713568"/>
              <a:ext cx="105251" cy="180308"/>
            </a:xfrm>
            <a:custGeom>
              <a:avLst/>
              <a:gdLst>
                <a:gd name="connsiteX0" fmla="*/ 30099 w 105251"/>
                <a:gd name="connsiteY0" fmla="*/ 180308 h 180308"/>
                <a:gd name="connsiteX1" fmla="*/ 0 w 105251"/>
                <a:gd name="connsiteY1" fmla="*/ 180308 h 180308"/>
                <a:gd name="connsiteX2" fmla="*/ 105251 w 105251"/>
                <a:gd name="connsiteY2" fmla="*/ 0 h 180308"/>
                <a:gd name="connsiteX3" fmla="*/ 105251 w 105251"/>
                <a:gd name="connsiteY3" fmla="*/ 30099 h 180308"/>
                <a:gd name="connsiteX4" fmla="*/ 30099 w 105251"/>
                <a:gd name="connsiteY4" fmla="*/ 180308 h 180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51" h="180308">
                  <a:moveTo>
                    <a:pt x="30099" y="180308"/>
                  </a:moveTo>
                  <a:lnTo>
                    <a:pt x="0" y="180308"/>
                  </a:lnTo>
                  <a:cubicBezTo>
                    <a:pt x="0" y="72390"/>
                    <a:pt x="42291" y="0"/>
                    <a:pt x="105251" y="0"/>
                  </a:cubicBezTo>
                  <a:lnTo>
                    <a:pt x="105251" y="30099"/>
                  </a:lnTo>
                  <a:cubicBezTo>
                    <a:pt x="53626" y="30004"/>
                    <a:pt x="30099" y="107918"/>
                    <a:pt x="30099" y="180308"/>
                  </a:cubicBezTo>
                  <a:close/>
                </a:path>
              </a:pathLst>
            </a:custGeom>
            <a:grpFill/>
            <a:ln w="9525" cap="flat">
              <a:noFill/>
              <a:prstDash val="solid"/>
              <a:miter/>
            </a:ln>
          </p:spPr>
          <p:txBody>
            <a:bodyPr rtlCol="0" anchor="ctr"/>
            <a:lstStyle/>
            <a:p>
              <a:endParaRPr lang="nb-NO"/>
            </a:p>
          </p:txBody>
        </p:sp>
        <p:sp>
          <p:nvSpPr>
            <p:cNvPr id="26" name="Grafikk 33">
              <a:extLst>
                <a:ext uri="{FF2B5EF4-FFF2-40B4-BE49-F238E27FC236}">
                  <a16:creationId xmlns:a16="http://schemas.microsoft.com/office/drawing/2014/main" id="{A72C6DAF-E14D-4625-9DF2-2E847FAEAB9B}"/>
                </a:ext>
              </a:extLst>
            </p:cNvPr>
            <p:cNvSpPr/>
            <p:nvPr/>
          </p:nvSpPr>
          <p:spPr>
            <a:xfrm>
              <a:off x="8739704" y="2638416"/>
              <a:ext cx="300418" cy="210407"/>
            </a:xfrm>
            <a:custGeom>
              <a:avLst/>
              <a:gdLst>
                <a:gd name="connsiteX0" fmla="*/ 90202 w 300418"/>
                <a:gd name="connsiteY0" fmla="*/ 210407 h 210407"/>
                <a:gd name="connsiteX1" fmla="*/ 0 w 300418"/>
                <a:gd name="connsiteY1" fmla="*/ 120206 h 210407"/>
                <a:gd name="connsiteX2" fmla="*/ 135255 w 300418"/>
                <a:gd name="connsiteY2" fmla="*/ 0 h 210407"/>
                <a:gd name="connsiteX3" fmla="*/ 282607 w 300418"/>
                <a:gd name="connsiteY3" fmla="*/ 66199 h 210407"/>
                <a:gd name="connsiteX4" fmla="*/ 300419 w 300418"/>
                <a:gd name="connsiteY4" fmla="*/ 90202 h 210407"/>
                <a:gd name="connsiteX5" fmla="*/ 270510 w 300418"/>
                <a:gd name="connsiteY5" fmla="*/ 90202 h 210407"/>
                <a:gd name="connsiteX6" fmla="*/ 193453 w 300418"/>
                <a:gd name="connsiteY6" fmla="*/ 157639 h 210407"/>
                <a:gd name="connsiteX7" fmla="*/ 90202 w 300418"/>
                <a:gd name="connsiteY7" fmla="*/ 210407 h 210407"/>
                <a:gd name="connsiteX8" fmla="*/ 135255 w 300418"/>
                <a:gd name="connsiteY8" fmla="*/ 30004 h 210407"/>
                <a:gd name="connsiteX9" fmla="*/ 30004 w 300418"/>
                <a:gd name="connsiteY9" fmla="*/ 120206 h 210407"/>
                <a:gd name="connsiteX10" fmla="*/ 90106 w 300418"/>
                <a:gd name="connsiteY10" fmla="*/ 180308 h 210407"/>
                <a:gd name="connsiteX11" fmla="*/ 167164 w 300418"/>
                <a:gd name="connsiteY11" fmla="*/ 142970 h 210407"/>
                <a:gd name="connsiteX12" fmla="*/ 242983 w 300418"/>
                <a:gd name="connsiteY12" fmla="*/ 67723 h 210407"/>
                <a:gd name="connsiteX13" fmla="*/ 135255 w 300418"/>
                <a:gd name="connsiteY13" fmla="*/ 30004 h 2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418" h="210407">
                  <a:moveTo>
                    <a:pt x="90202" y="210407"/>
                  </a:moveTo>
                  <a:cubicBezTo>
                    <a:pt x="38576" y="210407"/>
                    <a:pt x="0" y="162782"/>
                    <a:pt x="0" y="120206"/>
                  </a:cubicBezTo>
                  <a:cubicBezTo>
                    <a:pt x="0" y="49435"/>
                    <a:pt x="55626" y="0"/>
                    <a:pt x="135255" y="0"/>
                  </a:cubicBezTo>
                  <a:cubicBezTo>
                    <a:pt x="193072" y="0"/>
                    <a:pt x="253651" y="27242"/>
                    <a:pt x="282607" y="66199"/>
                  </a:cubicBezTo>
                  <a:lnTo>
                    <a:pt x="300419" y="90202"/>
                  </a:lnTo>
                  <a:lnTo>
                    <a:pt x="270510" y="90202"/>
                  </a:lnTo>
                  <a:cubicBezTo>
                    <a:pt x="253174" y="90202"/>
                    <a:pt x="212693" y="122873"/>
                    <a:pt x="193453" y="157639"/>
                  </a:cubicBezTo>
                  <a:cubicBezTo>
                    <a:pt x="164211" y="210407"/>
                    <a:pt x="116015" y="210407"/>
                    <a:pt x="90202" y="210407"/>
                  </a:cubicBezTo>
                  <a:close/>
                  <a:moveTo>
                    <a:pt x="135255" y="30004"/>
                  </a:moveTo>
                  <a:cubicBezTo>
                    <a:pt x="72295" y="30004"/>
                    <a:pt x="30004" y="66199"/>
                    <a:pt x="30004" y="120206"/>
                  </a:cubicBezTo>
                  <a:cubicBezTo>
                    <a:pt x="30004" y="144685"/>
                    <a:pt x="53435" y="180308"/>
                    <a:pt x="90106" y="180308"/>
                  </a:cubicBezTo>
                  <a:cubicBezTo>
                    <a:pt x="120872" y="180308"/>
                    <a:pt x="148019" y="177546"/>
                    <a:pt x="167164" y="142970"/>
                  </a:cubicBezTo>
                  <a:cubicBezTo>
                    <a:pt x="181737" y="116777"/>
                    <a:pt x="213169" y="82677"/>
                    <a:pt x="242983" y="67723"/>
                  </a:cubicBezTo>
                  <a:cubicBezTo>
                    <a:pt x="216408" y="44863"/>
                    <a:pt x="175260" y="30004"/>
                    <a:pt x="135255" y="30004"/>
                  </a:cubicBezTo>
                  <a:close/>
                </a:path>
              </a:pathLst>
            </a:custGeom>
            <a:grpFill/>
            <a:ln w="9525" cap="flat">
              <a:noFill/>
              <a:prstDash val="solid"/>
              <a:miter/>
            </a:ln>
          </p:spPr>
          <p:txBody>
            <a:bodyPr rtlCol="0" anchor="ctr"/>
            <a:lstStyle/>
            <a:p>
              <a:endParaRPr lang="nb-NO"/>
            </a:p>
          </p:txBody>
        </p:sp>
        <p:sp>
          <p:nvSpPr>
            <p:cNvPr id="27" name="Grafikk 33">
              <a:extLst>
                <a:ext uri="{FF2B5EF4-FFF2-40B4-BE49-F238E27FC236}">
                  <a16:creationId xmlns:a16="http://schemas.microsoft.com/office/drawing/2014/main" id="{61D2DBBC-ADF7-4ACE-BC90-C5F325BD3CCF}"/>
                </a:ext>
              </a:extLst>
            </p:cNvPr>
            <p:cNvSpPr/>
            <p:nvPr/>
          </p:nvSpPr>
          <p:spPr>
            <a:xfrm>
              <a:off x="8117436" y="2827773"/>
              <a:ext cx="158115" cy="562165"/>
            </a:xfrm>
            <a:custGeom>
              <a:avLst/>
              <a:gdLst>
                <a:gd name="connsiteX0" fmla="*/ 35147 w 158115"/>
                <a:gd name="connsiteY0" fmla="*/ 562165 h 562165"/>
                <a:gd name="connsiteX1" fmla="*/ 0 w 158115"/>
                <a:gd name="connsiteY1" fmla="*/ 562165 h 562165"/>
                <a:gd name="connsiteX2" fmla="*/ 0 w 158115"/>
                <a:gd name="connsiteY2" fmla="*/ 35147 h 562165"/>
                <a:gd name="connsiteX3" fmla="*/ 35147 w 158115"/>
                <a:gd name="connsiteY3" fmla="*/ 0 h 562165"/>
                <a:gd name="connsiteX4" fmla="*/ 158115 w 158115"/>
                <a:gd name="connsiteY4" fmla="*/ 0 h 562165"/>
                <a:gd name="connsiteX5" fmla="*/ 158115 w 158115"/>
                <a:gd name="connsiteY5" fmla="*/ 35147 h 562165"/>
                <a:gd name="connsiteX6" fmla="*/ 35147 w 158115"/>
                <a:gd name="connsiteY6" fmla="*/ 35147 h 562165"/>
                <a:gd name="connsiteX7" fmla="*/ 35147 w 158115"/>
                <a:gd name="connsiteY7" fmla="*/ 562165 h 56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15" h="562165">
                  <a:moveTo>
                    <a:pt x="35147" y="562165"/>
                  </a:moveTo>
                  <a:lnTo>
                    <a:pt x="0" y="562165"/>
                  </a:lnTo>
                  <a:lnTo>
                    <a:pt x="0" y="35147"/>
                  </a:lnTo>
                  <a:cubicBezTo>
                    <a:pt x="0" y="15812"/>
                    <a:pt x="15811" y="0"/>
                    <a:pt x="35147" y="0"/>
                  </a:cubicBezTo>
                  <a:lnTo>
                    <a:pt x="158115" y="0"/>
                  </a:lnTo>
                  <a:lnTo>
                    <a:pt x="158115" y="35147"/>
                  </a:lnTo>
                  <a:lnTo>
                    <a:pt x="35147" y="35147"/>
                  </a:lnTo>
                  <a:lnTo>
                    <a:pt x="35147" y="562165"/>
                  </a:lnTo>
                  <a:close/>
                </a:path>
              </a:pathLst>
            </a:custGeom>
            <a:grpFill/>
            <a:ln w="9525" cap="flat">
              <a:noFill/>
              <a:prstDash val="solid"/>
              <a:miter/>
            </a:ln>
          </p:spPr>
          <p:txBody>
            <a:bodyPr rtlCol="0" anchor="ctr"/>
            <a:lstStyle/>
            <a:p>
              <a:endParaRPr lang="nb-NO"/>
            </a:p>
          </p:txBody>
        </p:sp>
        <p:sp>
          <p:nvSpPr>
            <p:cNvPr id="28" name="Grafikk 33">
              <a:extLst>
                <a:ext uri="{FF2B5EF4-FFF2-40B4-BE49-F238E27FC236}">
                  <a16:creationId xmlns:a16="http://schemas.microsoft.com/office/drawing/2014/main" id="{23CA2026-83DF-4789-862D-A651C1F7D659}"/>
                </a:ext>
              </a:extLst>
            </p:cNvPr>
            <p:cNvSpPr/>
            <p:nvPr/>
          </p:nvSpPr>
          <p:spPr>
            <a:xfrm>
              <a:off x="7906648" y="3372413"/>
              <a:ext cx="983742" cy="35147"/>
            </a:xfrm>
            <a:custGeom>
              <a:avLst/>
              <a:gdLst>
                <a:gd name="connsiteX0" fmla="*/ 0 w 983742"/>
                <a:gd name="connsiteY0" fmla="*/ 0 h 35147"/>
                <a:gd name="connsiteX1" fmla="*/ 983742 w 983742"/>
                <a:gd name="connsiteY1" fmla="*/ 0 h 35147"/>
                <a:gd name="connsiteX2" fmla="*/ 983742 w 983742"/>
                <a:gd name="connsiteY2" fmla="*/ 35147 h 35147"/>
                <a:gd name="connsiteX3" fmla="*/ 0 w 983742"/>
                <a:gd name="connsiteY3" fmla="*/ 35147 h 35147"/>
              </a:gdLst>
              <a:ahLst/>
              <a:cxnLst>
                <a:cxn ang="0">
                  <a:pos x="connsiteX0" y="connsiteY0"/>
                </a:cxn>
                <a:cxn ang="0">
                  <a:pos x="connsiteX1" y="connsiteY1"/>
                </a:cxn>
                <a:cxn ang="0">
                  <a:pos x="connsiteX2" y="connsiteY2"/>
                </a:cxn>
                <a:cxn ang="0">
                  <a:pos x="connsiteX3" y="connsiteY3"/>
                </a:cxn>
              </a:cxnLst>
              <a:rect l="l" t="t" r="r" b="b"/>
              <a:pathLst>
                <a:path w="983742" h="35147">
                  <a:moveTo>
                    <a:pt x="0" y="0"/>
                  </a:moveTo>
                  <a:lnTo>
                    <a:pt x="983742" y="0"/>
                  </a:lnTo>
                  <a:lnTo>
                    <a:pt x="983742" y="35147"/>
                  </a:lnTo>
                  <a:lnTo>
                    <a:pt x="0" y="35147"/>
                  </a:lnTo>
                  <a:close/>
                </a:path>
              </a:pathLst>
            </a:custGeom>
            <a:grpFill/>
            <a:ln w="9525" cap="flat">
              <a:noFill/>
              <a:prstDash val="solid"/>
              <a:miter/>
            </a:ln>
          </p:spPr>
          <p:txBody>
            <a:bodyPr rtlCol="0" anchor="ctr"/>
            <a:lstStyle/>
            <a:p>
              <a:endParaRPr lang="nb-NO"/>
            </a:p>
          </p:txBody>
        </p:sp>
        <p:sp>
          <p:nvSpPr>
            <p:cNvPr id="29" name="Grafikk 33">
              <a:extLst>
                <a:ext uri="{FF2B5EF4-FFF2-40B4-BE49-F238E27FC236}">
                  <a16:creationId xmlns:a16="http://schemas.microsoft.com/office/drawing/2014/main" id="{0532F429-0572-4621-B550-5399C5458042}"/>
                </a:ext>
              </a:extLst>
            </p:cNvPr>
            <p:cNvSpPr/>
            <p:nvPr/>
          </p:nvSpPr>
          <p:spPr>
            <a:xfrm>
              <a:off x="7941795" y="2968362"/>
              <a:ext cx="140589" cy="421576"/>
            </a:xfrm>
            <a:custGeom>
              <a:avLst/>
              <a:gdLst>
                <a:gd name="connsiteX0" fmla="*/ 35147 w 140589"/>
                <a:gd name="connsiteY0" fmla="*/ 421576 h 421576"/>
                <a:gd name="connsiteX1" fmla="*/ 0 w 140589"/>
                <a:gd name="connsiteY1" fmla="*/ 421576 h 421576"/>
                <a:gd name="connsiteX2" fmla="*/ 0 w 140589"/>
                <a:gd name="connsiteY2" fmla="*/ 35147 h 421576"/>
                <a:gd name="connsiteX3" fmla="*/ 35147 w 140589"/>
                <a:gd name="connsiteY3" fmla="*/ 0 h 421576"/>
                <a:gd name="connsiteX4" fmla="*/ 140589 w 140589"/>
                <a:gd name="connsiteY4" fmla="*/ 0 h 421576"/>
                <a:gd name="connsiteX5" fmla="*/ 140589 w 140589"/>
                <a:gd name="connsiteY5" fmla="*/ 35147 h 421576"/>
                <a:gd name="connsiteX6" fmla="*/ 35147 w 140589"/>
                <a:gd name="connsiteY6" fmla="*/ 35147 h 421576"/>
                <a:gd name="connsiteX7" fmla="*/ 35147 w 140589"/>
                <a:gd name="connsiteY7" fmla="*/ 421576 h 42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589" h="421576">
                  <a:moveTo>
                    <a:pt x="35147" y="421576"/>
                  </a:moveTo>
                  <a:lnTo>
                    <a:pt x="0" y="421576"/>
                  </a:lnTo>
                  <a:lnTo>
                    <a:pt x="0" y="35147"/>
                  </a:lnTo>
                  <a:cubicBezTo>
                    <a:pt x="0" y="15812"/>
                    <a:pt x="15811" y="0"/>
                    <a:pt x="35147" y="0"/>
                  </a:cubicBezTo>
                  <a:lnTo>
                    <a:pt x="140589" y="0"/>
                  </a:lnTo>
                  <a:lnTo>
                    <a:pt x="140589" y="35147"/>
                  </a:lnTo>
                  <a:lnTo>
                    <a:pt x="35147" y="35147"/>
                  </a:lnTo>
                  <a:lnTo>
                    <a:pt x="35147" y="421576"/>
                  </a:lnTo>
                  <a:close/>
                </a:path>
              </a:pathLst>
            </a:custGeom>
            <a:grpFill/>
            <a:ln w="9525" cap="flat">
              <a:noFill/>
              <a:prstDash val="solid"/>
              <a:miter/>
            </a:ln>
          </p:spPr>
          <p:txBody>
            <a:bodyPr rtlCol="0" anchor="ctr"/>
            <a:lstStyle/>
            <a:p>
              <a:endParaRPr lang="nb-NO"/>
            </a:p>
          </p:txBody>
        </p:sp>
        <p:sp>
          <p:nvSpPr>
            <p:cNvPr id="30" name="Grafikk 33">
              <a:extLst>
                <a:ext uri="{FF2B5EF4-FFF2-40B4-BE49-F238E27FC236}">
                  <a16:creationId xmlns:a16="http://schemas.microsoft.com/office/drawing/2014/main" id="{8E227981-3213-4740-AE65-DB1B5DD5018A}"/>
                </a:ext>
              </a:extLst>
            </p:cNvPr>
            <p:cNvSpPr/>
            <p:nvPr/>
          </p:nvSpPr>
          <p:spPr>
            <a:xfrm>
              <a:off x="8012089" y="3056183"/>
              <a:ext cx="70294" cy="35147"/>
            </a:xfrm>
            <a:custGeom>
              <a:avLst/>
              <a:gdLst>
                <a:gd name="connsiteX0" fmla="*/ 0 w 70294"/>
                <a:gd name="connsiteY0" fmla="*/ 0 h 35147"/>
                <a:gd name="connsiteX1" fmla="*/ 70295 w 70294"/>
                <a:gd name="connsiteY1" fmla="*/ 0 h 35147"/>
                <a:gd name="connsiteX2" fmla="*/ 70295 w 70294"/>
                <a:gd name="connsiteY2" fmla="*/ 35147 h 35147"/>
                <a:gd name="connsiteX3" fmla="*/ 0 w 70294"/>
                <a:gd name="connsiteY3" fmla="*/ 35147 h 35147"/>
              </a:gdLst>
              <a:ahLst/>
              <a:cxnLst>
                <a:cxn ang="0">
                  <a:pos x="connsiteX0" y="connsiteY0"/>
                </a:cxn>
                <a:cxn ang="0">
                  <a:pos x="connsiteX1" y="connsiteY1"/>
                </a:cxn>
                <a:cxn ang="0">
                  <a:pos x="connsiteX2" y="connsiteY2"/>
                </a:cxn>
                <a:cxn ang="0">
                  <a:pos x="connsiteX3" y="connsiteY3"/>
                </a:cxn>
              </a:cxnLst>
              <a:rect l="l" t="t" r="r" b="b"/>
              <a:pathLst>
                <a:path w="70294" h="35147">
                  <a:moveTo>
                    <a:pt x="0" y="0"/>
                  </a:moveTo>
                  <a:lnTo>
                    <a:pt x="70295" y="0"/>
                  </a:lnTo>
                  <a:lnTo>
                    <a:pt x="70295" y="35147"/>
                  </a:lnTo>
                  <a:lnTo>
                    <a:pt x="0" y="35147"/>
                  </a:lnTo>
                  <a:close/>
                </a:path>
              </a:pathLst>
            </a:custGeom>
            <a:grpFill/>
            <a:ln w="9525" cap="flat">
              <a:noFill/>
              <a:prstDash val="solid"/>
              <a:miter/>
            </a:ln>
          </p:spPr>
          <p:txBody>
            <a:bodyPr rtlCol="0" anchor="ctr"/>
            <a:lstStyle/>
            <a:p>
              <a:endParaRPr lang="nb-NO"/>
            </a:p>
          </p:txBody>
        </p:sp>
        <p:sp>
          <p:nvSpPr>
            <p:cNvPr id="31" name="Grafikk 33">
              <a:extLst>
                <a:ext uri="{FF2B5EF4-FFF2-40B4-BE49-F238E27FC236}">
                  <a16:creationId xmlns:a16="http://schemas.microsoft.com/office/drawing/2014/main" id="{93611239-F99A-43D3-88F0-DEB6B6C50DA5}"/>
                </a:ext>
              </a:extLst>
            </p:cNvPr>
            <p:cNvSpPr/>
            <p:nvPr/>
          </p:nvSpPr>
          <p:spPr>
            <a:xfrm>
              <a:off x="8012089" y="3144003"/>
              <a:ext cx="70294" cy="35147"/>
            </a:xfrm>
            <a:custGeom>
              <a:avLst/>
              <a:gdLst>
                <a:gd name="connsiteX0" fmla="*/ 0 w 70294"/>
                <a:gd name="connsiteY0" fmla="*/ 0 h 35147"/>
                <a:gd name="connsiteX1" fmla="*/ 70295 w 70294"/>
                <a:gd name="connsiteY1" fmla="*/ 0 h 35147"/>
                <a:gd name="connsiteX2" fmla="*/ 70295 w 70294"/>
                <a:gd name="connsiteY2" fmla="*/ 35147 h 35147"/>
                <a:gd name="connsiteX3" fmla="*/ 0 w 70294"/>
                <a:gd name="connsiteY3" fmla="*/ 35147 h 35147"/>
              </a:gdLst>
              <a:ahLst/>
              <a:cxnLst>
                <a:cxn ang="0">
                  <a:pos x="connsiteX0" y="connsiteY0"/>
                </a:cxn>
                <a:cxn ang="0">
                  <a:pos x="connsiteX1" y="connsiteY1"/>
                </a:cxn>
                <a:cxn ang="0">
                  <a:pos x="connsiteX2" y="connsiteY2"/>
                </a:cxn>
                <a:cxn ang="0">
                  <a:pos x="connsiteX3" y="connsiteY3"/>
                </a:cxn>
              </a:cxnLst>
              <a:rect l="l" t="t" r="r" b="b"/>
              <a:pathLst>
                <a:path w="70294" h="35147">
                  <a:moveTo>
                    <a:pt x="0" y="0"/>
                  </a:moveTo>
                  <a:lnTo>
                    <a:pt x="70295" y="0"/>
                  </a:lnTo>
                  <a:lnTo>
                    <a:pt x="70295" y="35147"/>
                  </a:lnTo>
                  <a:lnTo>
                    <a:pt x="0" y="35147"/>
                  </a:lnTo>
                  <a:close/>
                </a:path>
              </a:pathLst>
            </a:custGeom>
            <a:grpFill/>
            <a:ln w="9525" cap="flat">
              <a:noFill/>
              <a:prstDash val="solid"/>
              <a:miter/>
            </a:ln>
          </p:spPr>
          <p:txBody>
            <a:bodyPr rtlCol="0" anchor="ctr"/>
            <a:lstStyle/>
            <a:p>
              <a:endParaRPr lang="nb-NO"/>
            </a:p>
          </p:txBody>
        </p:sp>
        <p:sp>
          <p:nvSpPr>
            <p:cNvPr id="32" name="Grafikk 33">
              <a:extLst>
                <a:ext uri="{FF2B5EF4-FFF2-40B4-BE49-F238E27FC236}">
                  <a16:creationId xmlns:a16="http://schemas.microsoft.com/office/drawing/2014/main" id="{3B9BD0D9-9D40-4D57-BC8B-48BE1FC38E6F}"/>
                </a:ext>
              </a:extLst>
            </p:cNvPr>
            <p:cNvSpPr/>
            <p:nvPr/>
          </p:nvSpPr>
          <p:spPr>
            <a:xfrm>
              <a:off x="8468718" y="3091235"/>
              <a:ext cx="210883" cy="210883"/>
            </a:xfrm>
            <a:custGeom>
              <a:avLst/>
              <a:gdLst>
                <a:gd name="connsiteX0" fmla="*/ 105442 w 210883"/>
                <a:gd name="connsiteY0" fmla="*/ 210884 h 210883"/>
                <a:gd name="connsiteX1" fmla="*/ 0 w 210883"/>
                <a:gd name="connsiteY1" fmla="*/ 105442 h 210883"/>
                <a:gd name="connsiteX2" fmla="*/ 105442 w 210883"/>
                <a:gd name="connsiteY2" fmla="*/ 0 h 210883"/>
                <a:gd name="connsiteX3" fmla="*/ 210884 w 210883"/>
                <a:gd name="connsiteY3" fmla="*/ 105442 h 210883"/>
                <a:gd name="connsiteX4" fmla="*/ 105442 w 210883"/>
                <a:gd name="connsiteY4" fmla="*/ 210884 h 210883"/>
                <a:gd name="connsiteX5" fmla="*/ 105442 w 210883"/>
                <a:gd name="connsiteY5" fmla="*/ 35242 h 210883"/>
                <a:gd name="connsiteX6" fmla="*/ 35147 w 210883"/>
                <a:gd name="connsiteY6" fmla="*/ 105537 h 210883"/>
                <a:gd name="connsiteX7" fmla="*/ 105442 w 210883"/>
                <a:gd name="connsiteY7" fmla="*/ 175831 h 210883"/>
                <a:gd name="connsiteX8" fmla="*/ 175736 w 210883"/>
                <a:gd name="connsiteY8" fmla="*/ 105537 h 210883"/>
                <a:gd name="connsiteX9" fmla="*/ 105442 w 210883"/>
                <a:gd name="connsiteY9" fmla="*/ 35242 h 21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883" h="210883">
                  <a:moveTo>
                    <a:pt x="105442" y="210884"/>
                  </a:moveTo>
                  <a:cubicBezTo>
                    <a:pt x="47339" y="210884"/>
                    <a:pt x="0" y="163640"/>
                    <a:pt x="0" y="105442"/>
                  </a:cubicBezTo>
                  <a:cubicBezTo>
                    <a:pt x="0" y="47339"/>
                    <a:pt x="47244" y="0"/>
                    <a:pt x="105442" y="0"/>
                  </a:cubicBezTo>
                  <a:cubicBezTo>
                    <a:pt x="163544" y="0"/>
                    <a:pt x="210884" y="47244"/>
                    <a:pt x="210884" y="105442"/>
                  </a:cubicBezTo>
                  <a:cubicBezTo>
                    <a:pt x="210884" y="163640"/>
                    <a:pt x="163544" y="210884"/>
                    <a:pt x="105442" y="210884"/>
                  </a:cubicBezTo>
                  <a:close/>
                  <a:moveTo>
                    <a:pt x="105442" y="35242"/>
                  </a:moveTo>
                  <a:cubicBezTo>
                    <a:pt x="66675" y="35242"/>
                    <a:pt x="35147" y="66770"/>
                    <a:pt x="35147" y="105537"/>
                  </a:cubicBezTo>
                  <a:cubicBezTo>
                    <a:pt x="35147" y="144304"/>
                    <a:pt x="66675" y="175831"/>
                    <a:pt x="105442" y="175831"/>
                  </a:cubicBezTo>
                  <a:cubicBezTo>
                    <a:pt x="144209" y="175831"/>
                    <a:pt x="175736" y="144304"/>
                    <a:pt x="175736" y="105537"/>
                  </a:cubicBezTo>
                  <a:cubicBezTo>
                    <a:pt x="175736" y="66770"/>
                    <a:pt x="144209" y="35242"/>
                    <a:pt x="105442" y="35242"/>
                  </a:cubicBezTo>
                  <a:close/>
                </a:path>
              </a:pathLst>
            </a:custGeom>
            <a:grpFill/>
            <a:ln w="9525" cap="flat">
              <a:noFill/>
              <a:prstDash val="solid"/>
              <a:miter/>
            </a:ln>
          </p:spPr>
          <p:txBody>
            <a:bodyPr rtlCol="0" anchor="ctr"/>
            <a:lstStyle/>
            <a:p>
              <a:endParaRPr lang="nb-NO"/>
            </a:p>
          </p:txBody>
        </p:sp>
        <p:sp>
          <p:nvSpPr>
            <p:cNvPr id="33" name="Grafikk 33">
              <a:extLst>
                <a:ext uri="{FF2B5EF4-FFF2-40B4-BE49-F238E27FC236}">
                  <a16:creationId xmlns:a16="http://schemas.microsoft.com/office/drawing/2014/main" id="{B7309874-F29E-431E-AFA9-D061ED093343}"/>
                </a:ext>
              </a:extLst>
            </p:cNvPr>
            <p:cNvSpPr/>
            <p:nvPr/>
          </p:nvSpPr>
          <p:spPr>
            <a:xfrm>
              <a:off x="8714748" y="3161624"/>
              <a:ext cx="175641" cy="175641"/>
            </a:xfrm>
            <a:custGeom>
              <a:avLst/>
              <a:gdLst>
                <a:gd name="connsiteX0" fmla="*/ 87821 w 175641"/>
                <a:gd name="connsiteY0" fmla="*/ 175641 h 175641"/>
                <a:gd name="connsiteX1" fmla="*/ 0 w 175641"/>
                <a:gd name="connsiteY1" fmla="*/ 87821 h 175641"/>
                <a:gd name="connsiteX2" fmla="*/ 87821 w 175641"/>
                <a:gd name="connsiteY2" fmla="*/ 0 h 175641"/>
                <a:gd name="connsiteX3" fmla="*/ 175641 w 175641"/>
                <a:gd name="connsiteY3" fmla="*/ 87821 h 175641"/>
                <a:gd name="connsiteX4" fmla="*/ 87821 w 175641"/>
                <a:gd name="connsiteY4" fmla="*/ 175641 h 175641"/>
                <a:gd name="connsiteX5" fmla="*/ 87821 w 175641"/>
                <a:gd name="connsiteY5" fmla="*/ 35052 h 175641"/>
                <a:gd name="connsiteX6" fmla="*/ 35147 w 175641"/>
                <a:gd name="connsiteY6" fmla="*/ 87725 h 175641"/>
                <a:gd name="connsiteX7" fmla="*/ 87821 w 175641"/>
                <a:gd name="connsiteY7" fmla="*/ 140398 h 175641"/>
                <a:gd name="connsiteX8" fmla="*/ 140494 w 175641"/>
                <a:gd name="connsiteY8" fmla="*/ 87725 h 175641"/>
                <a:gd name="connsiteX9" fmla="*/ 87821 w 175641"/>
                <a:gd name="connsiteY9" fmla="*/ 35052 h 17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641" h="175641">
                  <a:moveTo>
                    <a:pt x="87821" y="175641"/>
                  </a:moveTo>
                  <a:cubicBezTo>
                    <a:pt x="39434" y="175641"/>
                    <a:pt x="0" y="136207"/>
                    <a:pt x="0" y="87821"/>
                  </a:cubicBezTo>
                  <a:cubicBezTo>
                    <a:pt x="0" y="39433"/>
                    <a:pt x="39434" y="0"/>
                    <a:pt x="87821" y="0"/>
                  </a:cubicBezTo>
                  <a:cubicBezTo>
                    <a:pt x="136208" y="0"/>
                    <a:pt x="175641" y="39433"/>
                    <a:pt x="175641" y="87821"/>
                  </a:cubicBezTo>
                  <a:cubicBezTo>
                    <a:pt x="175641" y="136207"/>
                    <a:pt x="136208" y="175641"/>
                    <a:pt x="87821" y="175641"/>
                  </a:cubicBezTo>
                  <a:close/>
                  <a:moveTo>
                    <a:pt x="87821" y="35052"/>
                  </a:moveTo>
                  <a:cubicBezTo>
                    <a:pt x="58769" y="35052"/>
                    <a:pt x="35147" y="58674"/>
                    <a:pt x="35147" y="87725"/>
                  </a:cubicBezTo>
                  <a:cubicBezTo>
                    <a:pt x="35147" y="116777"/>
                    <a:pt x="58769" y="140398"/>
                    <a:pt x="87821" y="140398"/>
                  </a:cubicBezTo>
                  <a:cubicBezTo>
                    <a:pt x="116872" y="140398"/>
                    <a:pt x="140494" y="116777"/>
                    <a:pt x="140494" y="87725"/>
                  </a:cubicBezTo>
                  <a:cubicBezTo>
                    <a:pt x="140494" y="58674"/>
                    <a:pt x="116872" y="35052"/>
                    <a:pt x="87821" y="35052"/>
                  </a:cubicBezTo>
                  <a:close/>
                </a:path>
              </a:pathLst>
            </a:custGeom>
            <a:grpFill/>
            <a:ln w="9525" cap="flat">
              <a:noFill/>
              <a:prstDash val="solid"/>
              <a:miter/>
            </a:ln>
          </p:spPr>
          <p:txBody>
            <a:bodyPr rtlCol="0" anchor="ctr"/>
            <a:lstStyle/>
            <a:p>
              <a:endParaRPr lang="nb-NO"/>
            </a:p>
          </p:txBody>
        </p:sp>
        <p:sp>
          <p:nvSpPr>
            <p:cNvPr id="34" name="Grafikk 33">
              <a:extLst>
                <a:ext uri="{FF2B5EF4-FFF2-40B4-BE49-F238E27FC236}">
                  <a16:creationId xmlns:a16="http://schemas.microsoft.com/office/drawing/2014/main" id="{81DEF05C-5AB3-4302-90A6-3A8BD9452927}"/>
                </a:ext>
              </a:extLst>
            </p:cNvPr>
            <p:cNvSpPr/>
            <p:nvPr/>
          </p:nvSpPr>
          <p:spPr>
            <a:xfrm>
              <a:off x="8784948" y="3319644"/>
              <a:ext cx="35147" cy="70294"/>
            </a:xfrm>
            <a:custGeom>
              <a:avLst/>
              <a:gdLst>
                <a:gd name="connsiteX0" fmla="*/ 0 w 35147"/>
                <a:gd name="connsiteY0" fmla="*/ 0 h 70294"/>
                <a:gd name="connsiteX1" fmla="*/ 35147 w 35147"/>
                <a:gd name="connsiteY1" fmla="*/ 0 h 70294"/>
                <a:gd name="connsiteX2" fmla="*/ 35147 w 35147"/>
                <a:gd name="connsiteY2" fmla="*/ 70294 h 70294"/>
                <a:gd name="connsiteX3" fmla="*/ 0 w 35147"/>
                <a:gd name="connsiteY3" fmla="*/ 70294 h 70294"/>
              </a:gdLst>
              <a:ahLst/>
              <a:cxnLst>
                <a:cxn ang="0">
                  <a:pos x="connsiteX0" y="connsiteY0"/>
                </a:cxn>
                <a:cxn ang="0">
                  <a:pos x="connsiteX1" y="connsiteY1"/>
                </a:cxn>
                <a:cxn ang="0">
                  <a:pos x="connsiteX2" y="connsiteY2"/>
                </a:cxn>
                <a:cxn ang="0">
                  <a:pos x="connsiteX3" y="connsiteY3"/>
                </a:cxn>
              </a:cxnLst>
              <a:rect l="l" t="t" r="r" b="b"/>
              <a:pathLst>
                <a:path w="35147" h="70294">
                  <a:moveTo>
                    <a:pt x="0" y="0"/>
                  </a:moveTo>
                  <a:lnTo>
                    <a:pt x="35147" y="0"/>
                  </a:lnTo>
                  <a:lnTo>
                    <a:pt x="35147" y="70294"/>
                  </a:lnTo>
                  <a:lnTo>
                    <a:pt x="0" y="70294"/>
                  </a:lnTo>
                  <a:close/>
                </a:path>
              </a:pathLst>
            </a:custGeom>
            <a:grpFill/>
            <a:ln w="9525" cap="flat">
              <a:noFill/>
              <a:prstDash val="solid"/>
              <a:miter/>
            </a:ln>
          </p:spPr>
          <p:txBody>
            <a:bodyPr rtlCol="0" anchor="ctr"/>
            <a:lstStyle/>
            <a:p>
              <a:endParaRPr lang="nb-NO"/>
            </a:p>
          </p:txBody>
        </p:sp>
        <p:sp>
          <p:nvSpPr>
            <p:cNvPr id="35" name="Grafikk 33">
              <a:extLst>
                <a:ext uri="{FF2B5EF4-FFF2-40B4-BE49-F238E27FC236}">
                  <a16:creationId xmlns:a16="http://schemas.microsoft.com/office/drawing/2014/main" id="{B301A191-C453-4566-AD75-785550EDB470}"/>
                </a:ext>
              </a:extLst>
            </p:cNvPr>
            <p:cNvSpPr/>
            <p:nvPr/>
          </p:nvSpPr>
          <p:spPr>
            <a:xfrm>
              <a:off x="8556634" y="3284592"/>
              <a:ext cx="35147" cy="105441"/>
            </a:xfrm>
            <a:custGeom>
              <a:avLst/>
              <a:gdLst>
                <a:gd name="connsiteX0" fmla="*/ 0 w 35147"/>
                <a:gd name="connsiteY0" fmla="*/ 0 h 105441"/>
                <a:gd name="connsiteX1" fmla="*/ 35147 w 35147"/>
                <a:gd name="connsiteY1" fmla="*/ 0 h 105441"/>
                <a:gd name="connsiteX2" fmla="*/ 35147 w 35147"/>
                <a:gd name="connsiteY2" fmla="*/ 105442 h 105441"/>
                <a:gd name="connsiteX3" fmla="*/ 0 w 35147"/>
                <a:gd name="connsiteY3" fmla="*/ 105442 h 105441"/>
              </a:gdLst>
              <a:ahLst/>
              <a:cxnLst>
                <a:cxn ang="0">
                  <a:pos x="connsiteX0" y="connsiteY0"/>
                </a:cxn>
                <a:cxn ang="0">
                  <a:pos x="connsiteX1" y="connsiteY1"/>
                </a:cxn>
                <a:cxn ang="0">
                  <a:pos x="connsiteX2" y="connsiteY2"/>
                </a:cxn>
                <a:cxn ang="0">
                  <a:pos x="connsiteX3" y="connsiteY3"/>
                </a:cxn>
              </a:cxnLst>
              <a:rect l="l" t="t" r="r" b="b"/>
              <a:pathLst>
                <a:path w="35147" h="105441">
                  <a:moveTo>
                    <a:pt x="0" y="0"/>
                  </a:moveTo>
                  <a:lnTo>
                    <a:pt x="35147" y="0"/>
                  </a:lnTo>
                  <a:lnTo>
                    <a:pt x="35147" y="105442"/>
                  </a:lnTo>
                  <a:lnTo>
                    <a:pt x="0" y="105442"/>
                  </a:lnTo>
                  <a:close/>
                </a:path>
              </a:pathLst>
            </a:custGeom>
            <a:grpFill/>
            <a:ln w="9525" cap="flat">
              <a:noFill/>
              <a:prstDash val="solid"/>
              <a:miter/>
            </a:ln>
          </p:spPr>
          <p:txBody>
            <a:bodyPr rtlCol="0" anchor="ctr"/>
            <a:lstStyle/>
            <a:p>
              <a:endParaRPr lang="nb-NO"/>
            </a:p>
          </p:txBody>
        </p:sp>
        <p:sp>
          <p:nvSpPr>
            <p:cNvPr id="36" name="Grafikk 33">
              <a:extLst>
                <a:ext uri="{FF2B5EF4-FFF2-40B4-BE49-F238E27FC236}">
                  <a16:creationId xmlns:a16="http://schemas.microsoft.com/office/drawing/2014/main" id="{3F74D1E6-AF7F-4B98-A8C4-541F3956FAD4}"/>
                </a:ext>
              </a:extLst>
            </p:cNvPr>
            <p:cNvSpPr/>
            <p:nvPr/>
          </p:nvSpPr>
          <p:spPr>
            <a:xfrm>
              <a:off x="8697127" y="2933215"/>
              <a:ext cx="193262" cy="87820"/>
            </a:xfrm>
            <a:custGeom>
              <a:avLst/>
              <a:gdLst>
                <a:gd name="connsiteX0" fmla="*/ 193262 w 193262"/>
                <a:gd name="connsiteY0" fmla="*/ 87821 h 87820"/>
                <a:gd name="connsiteX1" fmla="*/ 158115 w 193262"/>
                <a:gd name="connsiteY1" fmla="*/ 87821 h 87820"/>
                <a:gd name="connsiteX2" fmla="*/ 158115 w 193262"/>
                <a:gd name="connsiteY2" fmla="*/ 35147 h 87820"/>
                <a:gd name="connsiteX3" fmla="*/ 0 w 193262"/>
                <a:gd name="connsiteY3" fmla="*/ 35147 h 87820"/>
                <a:gd name="connsiteX4" fmla="*/ 0 w 193262"/>
                <a:gd name="connsiteY4" fmla="*/ 0 h 87820"/>
                <a:gd name="connsiteX5" fmla="*/ 158115 w 193262"/>
                <a:gd name="connsiteY5" fmla="*/ 0 h 87820"/>
                <a:gd name="connsiteX6" fmla="*/ 193262 w 193262"/>
                <a:gd name="connsiteY6" fmla="*/ 35147 h 87820"/>
                <a:gd name="connsiteX7" fmla="*/ 193262 w 193262"/>
                <a:gd name="connsiteY7" fmla="*/ 87821 h 8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62" h="87820">
                  <a:moveTo>
                    <a:pt x="193262" y="87821"/>
                  </a:moveTo>
                  <a:lnTo>
                    <a:pt x="158115" y="87821"/>
                  </a:lnTo>
                  <a:lnTo>
                    <a:pt x="158115" y="35147"/>
                  </a:lnTo>
                  <a:lnTo>
                    <a:pt x="0" y="35147"/>
                  </a:lnTo>
                  <a:lnTo>
                    <a:pt x="0" y="0"/>
                  </a:lnTo>
                  <a:lnTo>
                    <a:pt x="158115" y="0"/>
                  </a:lnTo>
                  <a:cubicBezTo>
                    <a:pt x="177451" y="0"/>
                    <a:pt x="193262" y="15812"/>
                    <a:pt x="193262" y="35147"/>
                  </a:cubicBezTo>
                  <a:lnTo>
                    <a:pt x="193262" y="87821"/>
                  </a:lnTo>
                  <a:close/>
                </a:path>
              </a:pathLst>
            </a:custGeom>
            <a:grpFill/>
            <a:ln w="9525" cap="flat">
              <a:noFill/>
              <a:prstDash val="solid"/>
              <a:miter/>
            </a:ln>
          </p:spPr>
          <p:txBody>
            <a:bodyPr rtlCol="0" anchor="ctr"/>
            <a:lstStyle/>
            <a:p>
              <a:endParaRPr lang="nb-NO"/>
            </a:p>
          </p:txBody>
        </p:sp>
        <p:sp>
          <p:nvSpPr>
            <p:cNvPr id="37" name="Grafikk 33">
              <a:extLst>
                <a:ext uri="{FF2B5EF4-FFF2-40B4-BE49-F238E27FC236}">
                  <a16:creationId xmlns:a16="http://schemas.microsoft.com/office/drawing/2014/main" id="{7DF25EAE-7F3F-4D02-9B7D-27BFBF382EB0}"/>
                </a:ext>
              </a:extLst>
            </p:cNvPr>
            <p:cNvSpPr/>
            <p:nvPr/>
          </p:nvSpPr>
          <p:spPr>
            <a:xfrm>
              <a:off x="8468718" y="2687279"/>
              <a:ext cx="245935" cy="421576"/>
            </a:xfrm>
            <a:custGeom>
              <a:avLst/>
              <a:gdLst>
                <a:gd name="connsiteX0" fmla="*/ 245936 w 245935"/>
                <a:gd name="connsiteY0" fmla="*/ 421576 h 421576"/>
                <a:gd name="connsiteX1" fmla="*/ 210788 w 245935"/>
                <a:gd name="connsiteY1" fmla="*/ 421576 h 421576"/>
                <a:gd name="connsiteX2" fmla="*/ 210788 w 245935"/>
                <a:gd name="connsiteY2" fmla="*/ 122968 h 421576"/>
                <a:gd name="connsiteX3" fmla="*/ 49149 w 245935"/>
                <a:gd name="connsiteY3" fmla="*/ 36766 h 421576"/>
                <a:gd name="connsiteX4" fmla="*/ 43910 w 245935"/>
                <a:gd name="connsiteY4" fmla="*/ 35147 h 421576"/>
                <a:gd name="connsiteX5" fmla="*/ 35147 w 245935"/>
                <a:gd name="connsiteY5" fmla="*/ 43910 h 421576"/>
                <a:gd name="connsiteX6" fmla="*/ 35147 w 245935"/>
                <a:gd name="connsiteY6" fmla="*/ 386429 h 421576"/>
                <a:gd name="connsiteX7" fmla="*/ 0 w 245935"/>
                <a:gd name="connsiteY7" fmla="*/ 386429 h 421576"/>
                <a:gd name="connsiteX8" fmla="*/ 0 w 245935"/>
                <a:gd name="connsiteY8" fmla="*/ 43910 h 421576"/>
                <a:gd name="connsiteX9" fmla="*/ 43910 w 245935"/>
                <a:gd name="connsiteY9" fmla="*/ 0 h 421576"/>
                <a:gd name="connsiteX10" fmla="*/ 66484 w 245935"/>
                <a:gd name="connsiteY10" fmla="*/ 6286 h 421576"/>
                <a:gd name="connsiteX11" fmla="*/ 227933 w 245935"/>
                <a:gd name="connsiteY11" fmla="*/ 92393 h 421576"/>
                <a:gd name="connsiteX12" fmla="*/ 245840 w 245935"/>
                <a:gd name="connsiteY12" fmla="*/ 123063 h 421576"/>
                <a:gd name="connsiteX13" fmla="*/ 245840 w 245935"/>
                <a:gd name="connsiteY13" fmla="*/ 421576 h 42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5935" h="421576">
                  <a:moveTo>
                    <a:pt x="245936" y="421576"/>
                  </a:moveTo>
                  <a:lnTo>
                    <a:pt x="210788" y="421576"/>
                  </a:lnTo>
                  <a:lnTo>
                    <a:pt x="210788" y="122968"/>
                  </a:lnTo>
                  <a:lnTo>
                    <a:pt x="49149" y="36766"/>
                  </a:lnTo>
                  <a:cubicBezTo>
                    <a:pt x="47053" y="35528"/>
                    <a:pt x="45529" y="35147"/>
                    <a:pt x="43910" y="35147"/>
                  </a:cubicBezTo>
                  <a:cubicBezTo>
                    <a:pt x="39052" y="35147"/>
                    <a:pt x="35147" y="39052"/>
                    <a:pt x="35147" y="43910"/>
                  </a:cubicBezTo>
                  <a:lnTo>
                    <a:pt x="35147" y="386429"/>
                  </a:lnTo>
                  <a:lnTo>
                    <a:pt x="0" y="386429"/>
                  </a:lnTo>
                  <a:lnTo>
                    <a:pt x="0" y="43910"/>
                  </a:lnTo>
                  <a:cubicBezTo>
                    <a:pt x="0" y="19717"/>
                    <a:pt x="19717" y="0"/>
                    <a:pt x="43910" y="0"/>
                  </a:cubicBezTo>
                  <a:cubicBezTo>
                    <a:pt x="51911" y="0"/>
                    <a:pt x="59722" y="2191"/>
                    <a:pt x="66484" y="6286"/>
                  </a:cubicBezTo>
                  <a:lnTo>
                    <a:pt x="227933" y="92393"/>
                  </a:lnTo>
                  <a:cubicBezTo>
                    <a:pt x="239268" y="99060"/>
                    <a:pt x="245840" y="110680"/>
                    <a:pt x="245840" y="123063"/>
                  </a:cubicBezTo>
                  <a:lnTo>
                    <a:pt x="245840" y="421576"/>
                  </a:lnTo>
                  <a:close/>
                </a:path>
              </a:pathLst>
            </a:custGeom>
            <a:grpFill/>
            <a:ln w="9525" cap="flat">
              <a:noFill/>
              <a:prstDash val="solid"/>
              <a:miter/>
            </a:ln>
          </p:spPr>
          <p:txBody>
            <a:bodyPr rtlCol="0" anchor="ctr"/>
            <a:lstStyle/>
            <a:p>
              <a:endParaRPr lang="nb-NO"/>
            </a:p>
          </p:txBody>
        </p:sp>
        <p:sp>
          <p:nvSpPr>
            <p:cNvPr id="38" name="Grafikk 33">
              <a:extLst>
                <a:ext uri="{FF2B5EF4-FFF2-40B4-BE49-F238E27FC236}">
                  <a16:creationId xmlns:a16="http://schemas.microsoft.com/office/drawing/2014/main" id="{F343F307-F476-4D86-AAAA-3303EFF8ABDA}"/>
                </a:ext>
              </a:extLst>
            </p:cNvPr>
            <p:cNvSpPr/>
            <p:nvPr/>
          </p:nvSpPr>
          <p:spPr>
            <a:xfrm>
              <a:off x="8609307" y="2827868"/>
              <a:ext cx="35147" cy="105441"/>
            </a:xfrm>
            <a:custGeom>
              <a:avLst/>
              <a:gdLst>
                <a:gd name="connsiteX0" fmla="*/ 0 w 35147"/>
                <a:gd name="connsiteY0" fmla="*/ 0 h 105441"/>
                <a:gd name="connsiteX1" fmla="*/ 35147 w 35147"/>
                <a:gd name="connsiteY1" fmla="*/ 0 h 105441"/>
                <a:gd name="connsiteX2" fmla="*/ 35147 w 35147"/>
                <a:gd name="connsiteY2" fmla="*/ 105442 h 105441"/>
                <a:gd name="connsiteX3" fmla="*/ 0 w 35147"/>
                <a:gd name="connsiteY3" fmla="*/ 105442 h 105441"/>
              </a:gdLst>
              <a:ahLst/>
              <a:cxnLst>
                <a:cxn ang="0">
                  <a:pos x="connsiteX0" y="connsiteY0"/>
                </a:cxn>
                <a:cxn ang="0">
                  <a:pos x="connsiteX1" y="connsiteY1"/>
                </a:cxn>
                <a:cxn ang="0">
                  <a:pos x="connsiteX2" y="connsiteY2"/>
                </a:cxn>
                <a:cxn ang="0">
                  <a:pos x="connsiteX3" y="connsiteY3"/>
                </a:cxn>
              </a:cxnLst>
              <a:rect l="l" t="t" r="r" b="b"/>
              <a:pathLst>
                <a:path w="35147" h="105441">
                  <a:moveTo>
                    <a:pt x="0" y="0"/>
                  </a:moveTo>
                  <a:lnTo>
                    <a:pt x="35147" y="0"/>
                  </a:lnTo>
                  <a:lnTo>
                    <a:pt x="35147" y="105442"/>
                  </a:lnTo>
                  <a:lnTo>
                    <a:pt x="0" y="105442"/>
                  </a:lnTo>
                  <a:close/>
                </a:path>
              </a:pathLst>
            </a:custGeom>
            <a:grpFill/>
            <a:ln w="9525" cap="flat">
              <a:noFill/>
              <a:prstDash val="solid"/>
              <a:miter/>
            </a:ln>
          </p:spPr>
          <p:txBody>
            <a:bodyPr rtlCol="0" anchor="ctr"/>
            <a:lstStyle/>
            <a:p>
              <a:endParaRPr lang="nb-NO"/>
            </a:p>
          </p:txBody>
        </p:sp>
        <p:sp>
          <p:nvSpPr>
            <p:cNvPr id="39" name="Grafikk 33">
              <a:extLst>
                <a:ext uri="{FF2B5EF4-FFF2-40B4-BE49-F238E27FC236}">
                  <a16:creationId xmlns:a16="http://schemas.microsoft.com/office/drawing/2014/main" id="{DBBAD45A-04CC-4B5B-82E5-326551E238A8}"/>
                </a:ext>
              </a:extLst>
            </p:cNvPr>
            <p:cNvSpPr/>
            <p:nvPr/>
          </p:nvSpPr>
          <p:spPr>
            <a:xfrm>
              <a:off x="8539012" y="2827868"/>
              <a:ext cx="35147" cy="105441"/>
            </a:xfrm>
            <a:custGeom>
              <a:avLst/>
              <a:gdLst>
                <a:gd name="connsiteX0" fmla="*/ 0 w 35147"/>
                <a:gd name="connsiteY0" fmla="*/ 0 h 105441"/>
                <a:gd name="connsiteX1" fmla="*/ 35147 w 35147"/>
                <a:gd name="connsiteY1" fmla="*/ 0 h 105441"/>
                <a:gd name="connsiteX2" fmla="*/ 35147 w 35147"/>
                <a:gd name="connsiteY2" fmla="*/ 105442 h 105441"/>
                <a:gd name="connsiteX3" fmla="*/ 0 w 35147"/>
                <a:gd name="connsiteY3" fmla="*/ 105442 h 105441"/>
              </a:gdLst>
              <a:ahLst/>
              <a:cxnLst>
                <a:cxn ang="0">
                  <a:pos x="connsiteX0" y="connsiteY0"/>
                </a:cxn>
                <a:cxn ang="0">
                  <a:pos x="connsiteX1" y="connsiteY1"/>
                </a:cxn>
                <a:cxn ang="0">
                  <a:pos x="connsiteX2" y="connsiteY2"/>
                </a:cxn>
                <a:cxn ang="0">
                  <a:pos x="connsiteX3" y="connsiteY3"/>
                </a:cxn>
              </a:cxnLst>
              <a:rect l="l" t="t" r="r" b="b"/>
              <a:pathLst>
                <a:path w="35147" h="105441">
                  <a:moveTo>
                    <a:pt x="0" y="0"/>
                  </a:moveTo>
                  <a:lnTo>
                    <a:pt x="35147" y="0"/>
                  </a:lnTo>
                  <a:lnTo>
                    <a:pt x="35147" y="105442"/>
                  </a:lnTo>
                  <a:lnTo>
                    <a:pt x="0" y="105442"/>
                  </a:lnTo>
                  <a:close/>
                </a:path>
              </a:pathLst>
            </a:custGeom>
            <a:grpFill/>
            <a:ln w="9525" cap="flat">
              <a:noFill/>
              <a:prstDash val="solid"/>
              <a:miter/>
            </a:ln>
          </p:spPr>
          <p:txBody>
            <a:bodyPr rtlCol="0" anchor="ctr"/>
            <a:lstStyle/>
            <a:p>
              <a:endParaRPr lang="nb-NO"/>
            </a:p>
          </p:txBody>
        </p:sp>
        <p:sp>
          <p:nvSpPr>
            <p:cNvPr id="40" name="Grafikk 33">
              <a:extLst>
                <a:ext uri="{FF2B5EF4-FFF2-40B4-BE49-F238E27FC236}">
                  <a16:creationId xmlns:a16="http://schemas.microsoft.com/office/drawing/2014/main" id="{E8EB80DF-91E8-4954-82F8-BFF9813A911B}"/>
                </a:ext>
              </a:extLst>
            </p:cNvPr>
            <p:cNvSpPr/>
            <p:nvPr/>
          </p:nvSpPr>
          <p:spPr>
            <a:xfrm>
              <a:off x="8170109" y="2757479"/>
              <a:ext cx="263556" cy="632459"/>
            </a:xfrm>
            <a:custGeom>
              <a:avLst/>
              <a:gdLst>
                <a:gd name="connsiteX0" fmla="*/ 263557 w 263556"/>
                <a:gd name="connsiteY0" fmla="*/ 632460 h 632459"/>
                <a:gd name="connsiteX1" fmla="*/ 228410 w 263556"/>
                <a:gd name="connsiteY1" fmla="*/ 632460 h 632459"/>
                <a:gd name="connsiteX2" fmla="*/ 228410 w 263556"/>
                <a:gd name="connsiteY2" fmla="*/ 105442 h 632459"/>
                <a:gd name="connsiteX3" fmla="*/ 175736 w 263556"/>
                <a:gd name="connsiteY3" fmla="*/ 105442 h 632459"/>
                <a:gd name="connsiteX4" fmla="*/ 175736 w 263556"/>
                <a:gd name="connsiteY4" fmla="*/ 35147 h 632459"/>
                <a:gd name="connsiteX5" fmla="*/ 35147 w 263556"/>
                <a:gd name="connsiteY5" fmla="*/ 35147 h 632459"/>
                <a:gd name="connsiteX6" fmla="*/ 35147 w 263556"/>
                <a:gd name="connsiteY6" fmla="*/ 87821 h 632459"/>
                <a:gd name="connsiteX7" fmla="*/ 0 w 263556"/>
                <a:gd name="connsiteY7" fmla="*/ 87821 h 632459"/>
                <a:gd name="connsiteX8" fmla="*/ 0 w 263556"/>
                <a:gd name="connsiteY8" fmla="*/ 35147 h 632459"/>
                <a:gd name="connsiteX9" fmla="*/ 35147 w 263556"/>
                <a:gd name="connsiteY9" fmla="*/ 0 h 632459"/>
                <a:gd name="connsiteX10" fmla="*/ 175641 w 263556"/>
                <a:gd name="connsiteY10" fmla="*/ 0 h 632459"/>
                <a:gd name="connsiteX11" fmla="*/ 210788 w 263556"/>
                <a:gd name="connsiteY11" fmla="*/ 35147 h 632459"/>
                <a:gd name="connsiteX12" fmla="*/ 210788 w 263556"/>
                <a:gd name="connsiteY12" fmla="*/ 70294 h 632459"/>
                <a:gd name="connsiteX13" fmla="*/ 228314 w 263556"/>
                <a:gd name="connsiteY13" fmla="*/ 70294 h 632459"/>
                <a:gd name="connsiteX14" fmla="*/ 263462 w 263556"/>
                <a:gd name="connsiteY14" fmla="*/ 105442 h 632459"/>
                <a:gd name="connsiteX15" fmla="*/ 263462 w 263556"/>
                <a:gd name="connsiteY15" fmla="*/ 632460 h 63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556" h="632459">
                  <a:moveTo>
                    <a:pt x="263557" y="632460"/>
                  </a:moveTo>
                  <a:lnTo>
                    <a:pt x="228410" y="632460"/>
                  </a:lnTo>
                  <a:lnTo>
                    <a:pt x="228410" y="105442"/>
                  </a:lnTo>
                  <a:lnTo>
                    <a:pt x="175736" y="105442"/>
                  </a:lnTo>
                  <a:lnTo>
                    <a:pt x="175736" y="35147"/>
                  </a:lnTo>
                  <a:lnTo>
                    <a:pt x="35147" y="35147"/>
                  </a:lnTo>
                  <a:lnTo>
                    <a:pt x="35147" y="87821"/>
                  </a:lnTo>
                  <a:lnTo>
                    <a:pt x="0" y="87821"/>
                  </a:lnTo>
                  <a:lnTo>
                    <a:pt x="0" y="35147"/>
                  </a:lnTo>
                  <a:cubicBezTo>
                    <a:pt x="0" y="15811"/>
                    <a:pt x="15811" y="0"/>
                    <a:pt x="35147" y="0"/>
                  </a:cubicBezTo>
                  <a:lnTo>
                    <a:pt x="175641" y="0"/>
                  </a:lnTo>
                  <a:cubicBezTo>
                    <a:pt x="194977" y="0"/>
                    <a:pt x="210788" y="15811"/>
                    <a:pt x="210788" y="35147"/>
                  </a:cubicBezTo>
                  <a:lnTo>
                    <a:pt x="210788" y="70294"/>
                  </a:lnTo>
                  <a:lnTo>
                    <a:pt x="228314" y="70294"/>
                  </a:lnTo>
                  <a:cubicBezTo>
                    <a:pt x="247650" y="70294"/>
                    <a:pt x="263462" y="86106"/>
                    <a:pt x="263462" y="105442"/>
                  </a:cubicBezTo>
                  <a:lnTo>
                    <a:pt x="263462" y="632460"/>
                  </a:lnTo>
                  <a:close/>
                </a:path>
              </a:pathLst>
            </a:custGeom>
            <a:grpFill/>
            <a:ln w="9525" cap="flat">
              <a:noFill/>
              <a:prstDash val="solid"/>
              <a:miter/>
            </a:ln>
          </p:spPr>
          <p:txBody>
            <a:bodyPr rtlCol="0" anchor="ctr"/>
            <a:lstStyle/>
            <a:p>
              <a:endParaRPr lang="nb-NO"/>
            </a:p>
          </p:txBody>
        </p:sp>
        <p:sp>
          <p:nvSpPr>
            <p:cNvPr id="41" name="Grafikk 33">
              <a:extLst>
                <a:ext uri="{FF2B5EF4-FFF2-40B4-BE49-F238E27FC236}">
                  <a16:creationId xmlns:a16="http://schemas.microsoft.com/office/drawing/2014/main" id="{6913A7B5-EF8B-4F3F-A14C-4BF99CE0734F}"/>
                </a:ext>
              </a:extLst>
            </p:cNvPr>
            <p:cNvSpPr/>
            <p:nvPr/>
          </p:nvSpPr>
          <p:spPr>
            <a:xfrm>
              <a:off x="8187730" y="2915689"/>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42" name="Grafikk 33">
              <a:extLst>
                <a:ext uri="{FF2B5EF4-FFF2-40B4-BE49-F238E27FC236}">
                  <a16:creationId xmlns:a16="http://schemas.microsoft.com/office/drawing/2014/main" id="{76FD9B72-651B-4BFB-ADC1-77B55262541D}"/>
                </a:ext>
              </a:extLst>
            </p:cNvPr>
            <p:cNvSpPr/>
            <p:nvPr/>
          </p:nvSpPr>
          <p:spPr>
            <a:xfrm>
              <a:off x="8328224" y="2915689"/>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43" name="Grafikk 33">
              <a:extLst>
                <a:ext uri="{FF2B5EF4-FFF2-40B4-BE49-F238E27FC236}">
                  <a16:creationId xmlns:a16="http://schemas.microsoft.com/office/drawing/2014/main" id="{DBDDA96A-699A-4E76-A502-183C677F0A87}"/>
                </a:ext>
              </a:extLst>
            </p:cNvPr>
            <p:cNvSpPr/>
            <p:nvPr/>
          </p:nvSpPr>
          <p:spPr>
            <a:xfrm>
              <a:off x="8187730" y="3021035"/>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44" name="Grafikk 33">
              <a:extLst>
                <a:ext uri="{FF2B5EF4-FFF2-40B4-BE49-F238E27FC236}">
                  <a16:creationId xmlns:a16="http://schemas.microsoft.com/office/drawing/2014/main" id="{BBA5A8C5-C12C-4A40-BF40-0162E423A930}"/>
                </a:ext>
              </a:extLst>
            </p:cNvPr>
            <p:cNvSpPr/>
            <p:nvPr/>
          </p:nvSpPr>
          <p:spPr>
            <a:xfrm>
              <a:off x="8328224" y="3021035"/>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45" name="Grafikk 33">
              <a:extLst>
                <a:ext uri="{FF2B5EF4-FFF2-40B4-BE49-F238E27FC236}">
                  <a16:creationId xmlns:a16="http://schemas.microsoft.com/office/drawing/2014/main" id="{77DF50FD-2FE8-47C5-9833-AB812BD3E2DB}"/>
                </a:ext>
              </a:extLst>
            </p:cNvPr>
            <p:cNvSpPr/>
            <p:nvPr/>
          </p:nvSpPr>
          <p:spPr>
            <a:xfrm>
              <a:off x="8187730" y="3126477"/>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46" name="Grafikk 33">
              <a:extLst>
                <a:ext uri="{FF2B5EF4-FFF2-40B4-BE49-F238E27FC236}">
                  <a16:creationId xmlns:a16="http://schemas.microsoft.com/office/drawing/2014/main" id="{381FB5FD-EFAD-4198-A3BB-F24326A73A79}"/>
                </a:ext>
              </a:extLst>
            </p:cNvPr>
            <p:cNvSpPr/>
            <p:nvPr/>
          </p:nvSpPr>
          <p:spPr>
            <a:xfrm>
              <a:off x="8328224" y="3126477"/>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47" name="Grafikk 33">
              <a:extLst>
                <a:ext uri="{FF2B5EF4-FFF2-40B4-BE49-F238E27FC236}">
                  <a16:creationId xmlns:a16="http://schemas.microsoft.com/office/drawing/2014/main" id="{C6444608-988B-4972-B4E5-FE7A5660AEC3}"/>
                </a:ext>
              </a:extLst>
            </p:cNvPr>
            <p:cNvSpPr/>
            <p:nvPr/>
          </p:nvSpPr>
          <p:spPr>
            <a:xfrm>
              <a:off x="8187730" y="3231824"/>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48" name="Grafikk 33">
              <a:extLst>
                <a:ext uri="{FF2B5EF4-FFF2-40B4-BE49-F238E27FC236}">
                  <a16:creationId xmlns:a16="http://schemas.microsoft.com/office/drawing/2014/main" id="{2364F5E8-5E16-47D2-8226-459CB3918445}"/>
                </a:ext>
              </a:extLst>
            </p:cNvPr>
            <p:cNvSpPr/>
            <p:nvPr/>
          </p:nvSpPr>
          <p:spPr>
            <a:xfrm>
              <a:off x="8328224" y="3231824"/>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49" name="Grafikk 33">
              <a:extLst>
                <a:ext uri="{FF2B5EF4-FFF2-40B4-BE49-F238E27FC236}">
                  <a16:creationId xmlns:a16="http://schemas.microsoft.com/office/drawing/2014/main" id="{9888702B-319C-4FFC-A13B-DFA8DE2FBDC8}"/>
                </a:ext>
              </a:extLst>
            </p:cNvPr>
            <p:cNvSpPr/>
            <p:nvPr/>
          </p:nvSpPr>
          <p:spPr>
            <a:xfrm>
              <a:off x="8200970" y="2617080"/>
              <a:ext cx="149066" cy="55721"/>
            </a:xfrm>
            <a:custGeom>
              <a:avLst/>
              <a:gdLst>
                <a:gd name="connsiteX0" fmla="*/ 24860 w 149066"/>
                <a:gd name="connsiteY0" fmla="*/ 55721 h 55721"/>
                <a:gd name="connsiteX1" fmla="*/ 0 w 149066"/>
                <a:gd name="connsiteY1" fmla="*/ 30861 h 55721"/>
                <a:gd name="connsiteX2" fmla="*/ 74581 w 149066"/>
                <a:gd name="connsiteY2" fmla="*/ 0 h 55721"/>
                <a:gd name="connsiteX3" fmla="*/ 149066 w 149066"/>
                <a:gd name="connsiteY3" fmla="*/ 30766 h 55721"/>
                <a:gd name="connsiteX4" fmla="*/ 124301 w 149066"/>
                <a:gd name="connsiteY4" fmla="*/ 55626 h 55721"/>
                <a:gd name="connsiteX5" fmla="*/ 24860 w 149066"/>
                <a:gd name="connsiteY5" fmla="*/ 55721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66" h="55721">
                  <a:moveTo>
                    <a:pt x="24860" y="55721"/>
                  </a:moveTo>
                  <a:lnTo>
                    <a:pt x="0" y="30861"/>
                  </a:lnTo>
                  <a:cubicBezTo>
                    <a:pt x="19907" y="10954"/>
                    <a:pt x="46387" y="0"/>
                    <a:pt x="74581" y="0"/>
                  </a:cubicBezTo>
                  <a:cubicBezTo>
                    <a:pt x="102679" y="0"/>
                    <a:pt x="129159" y="10954"/>
                    <a:pt x="149066" y="30766"/>
                  </a:cubicBezTo>
                  <a:lnTo>
                    <a:pt x="124301" y="55626"/>
                  </a:lnTo>
                  <a:cubicBezTo>
                    <a:pt x="97631" y="29147"/>
                    <a:pt x="51435" y="29147"/>
                    <a:pt x="24860" y="55721"/>
                  </a:cubicBezTo>
                  <a:close/>
                </a:path>
              </a:pathLst>
            </a:custGeom>
            <a:grpFill/>
            <a:ln w="9525" cap="flat">
              <a:noFill/>
              <a:prstDash val="solid"/>
              <a:miter/>
            </a:ln>
          </p:spPr>
          <p:txBody>
            <a:bodyPr rtlCol="0" anchor="ctr"/>
            <a:lstStyle/>
            <a:p>
              <a:endParaRPr lang="nb-NO"/>
            </a:p>
          </p:txBody>
        </p:sp>
        <p:sp>
          <p:nvSpPr>
            <p:cNvPr id="50" name="Grafikk 33">
              <a:extLst>
                <a:ext uri="{FF2B5EF4-FFF2-40B4-BE49-F238E27FC236}">
                  <a16:creationId xmlns:a16="http://schemas.microsoft.com/office/drawing/2014/main" id="{436F449C-F16E-4756-987F-AF9F74ABE5E0}"/>
                </a:ext>
              </a:extLst>
            </p:cNvPr>
            <p:cNvSpPr/>
            <p:nvPr/>
          </p:nvSpPr>
          <p:spPr>
            <a:xfrm>
              <a:off x="8138867" y="2529164"/>
              <a:ext cx="273176" cy="81438"/>
            </a:xfrm>
            <a:custGeom>
              <a:avLst/>
              <a:gdLst>
                <a:gd name="connsiteX0" fmla="*/ 24860 w 273176"/>
                <a:gd name="connsiteY0" fmla="*/ 81439 h 81438"/>
                <a:gd name="connsiteX1" fmla="*/ 0 w 273176"/>
                <a:gd name="connsiteY1" fmla="*/ 56579 h 81438"/>
                <a:gd name="connsiteX2" fmla="*/ 136589 w 273176"/>
                <a:gd name="connsiteY2" fmla="*/ 0 h 81438"/>
                <a:gd name="connsiteX3" fmla="*/ 273177 w 273176"/>
                <a:gd name="connsiteY3" fmla="*/ 56579 h 81438"/>
                <a:gd name="connsiteX4" fmla="*/ 248317 w 273176"/>
                <a:gd name="connsiteY4" fmla="*/ 81439 h 81438"/>
                <a:gd name="connsiteX5" fmla="*/ 136589 w 273176"/>
                <a:gd name="connsiteY5" fmla="*/ 35147 h 81438"/>
                <a:gd name="connsiteX6" fmla="*/ 24860 w 273176"/>
                <a:gd name="connsiteY6" fmla="*/ 81439 h 8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176" h="81438">
                  <a:moveTo>
                    <a:pt x="24860" y="81439"/>
                  </a:moveTo>
                  <a:lnTo>
                    <a:pt x="0" y="56579"/>
                  </a:lnTo>
                  <a:cubicBezTo>
                    <a:pt x="36481" y="20098"/>
                    <a:pt x="85058" y="0"/>
                    <a:pt x="136589" y="0"/>
                  </a:cubicBezTo>
                  <a:cubicBezTo>
                    <a:pt x="188214" y="0"/>
                    <a:pt x="236696" y="20098"/>
                    <a:pt x="273177" y="56579"/>
                  </a:cubicBezTo>
                  <a:lnTo>
                    <a:pt x="248317" y="81439"/>
                  </a:lnTo>
                  <a:cubicBezTo>
                    <a:pt x="218503" y="51626"/>
                    <a:pt x="178784" y="35147"/>
                    <a:pt x="136589" y="35147"/>
                  </a:cubicBezTo>
                  <a:cubicBezTo>
                    <a:pt x="94393" y="35147"/>
                    <a:pt x="54769" y="51626"/>
                    <a:pt x="24860" y="81439"/>
                  </a:cubicBezTo>
                  <a:close/>
                </a:path>
              </a:pathLst>
            </a:custGeom>
            <a:grpFill/>
            <a:ln w="9525" cap="flat">
              <a:noFill/>
              <a:prstDash val="solid"/>
              <a:miter/>
            </a:ln>
          </p:spPr>
          <p:txBody>
            <a:bodyPr rtlCol="0" anchor="ctr"/>
            <a:lstStyle/>
            <a:p>
              <a:endParaRPr lang="nb-NO"/>
            </a:p>
          </p:txBody>
        </p:sp>
      </p:grpSp>
      <p:grpSp>
        <p:nvGrpSpPr>
          <p:cNvPr id="51" name="Grafikk 24">
            <a:extLst>
              <a:ext uri="{FF2B5EF4-FFF2-40B4-BE49-F238E27FC236}">
                <a16:creationId xmlns:a16="http://schemas.microsoft.com/office/drawing/2014/main" id="{3F4D6C78-4909-46AE-A417-67CBE7E28BEB}"/>
              </a:ext>
            </a:extLst>
          </p:cNvPr>
          <p:cNvGrpSpPr/>
          <p:nvPr userDrawn="1"/>
        </p:nvGrpSpPr>
        <p:grpSpPr>
          <a:xfrm flipH="1">
            <a:off x="11190472" y="5739064"/>
            <a:ext cx="179206" cy="533326"/>
            <a:chOff x="10612026" y="2530116"/>
            <a:chExt cx="294495" cy="876431"/>
          </a:xfrm>
          <a:solidFill>
            <a:schemeClr val="bg1">
              <a:alpha val="22000"/>
            </a:schemeClr>
          </a:solidFill>
        </p:grpSpPr>
        <p:sp>
          <p:nvSpPr>
            <p:cNvPr id="52" name="Grafikk 24">
              <a:extLst>
                <a:ext uri="{FF2B5EF4-FFF2-40B4-BE49-F238E27FC236}">
                  <a16:creationId xmlns:a16="http://schemas.microsoft.com/office/drawing/2014/main" id="{A919D06C-5F81-4474-8516-64A469E92186}"/>
                </a:ext>
              </a:extLst>
            </p:cNvPr>
            <p:cNvSpPr/>
            <p:nvPr/>
          </p:nvSpPr>
          <p:spPr>
            <a:xfrm>
              <a:off x="10614069" y="2968456"/>
              <a:ext cx="32480" cy="32480"/>
            </a:xfrm>
            <a:custGeom>
              <a:avLst/>
              <a:gdLst>
                <a:gd name="connsiteX0" fmla="*/ 0 w 32480"/>
                <a:gd name="connsiteY0" fmla="*/ 0 h 32480"/>
                <a:gd name="connsiteX1" fmla="*/ 32480 w 32480"/>
                <a:gd name="connsiteY1" fmla="*/ 0 h 32480"/>
                <a:gd name="connsiteX2" fmla="*/ 32480 w 32480"/>
                <a:gd name="connsiteY2" fmla="*/ 32480 h 32480"/>
                <a:gd name="connsiteX3" fmla="*/ 0 w 32480"/>
                <a:gd name="connsiteY3" fmla="*/ 32480 h 32480"/>
              </a:gdLst>
              <a:ahLst/>
              <a:cxnLst>
                <a:cxn ang="0">
                  <a:pos x="connsiteX0" y="connsiteY0"/>
                </a:cxn>
                <a:cxn ang="0">
                  <a:pos x="connsiteX1" y="connsiteY1"/>
                </a:cxn>
                <a:cxn ang="0">
                  <a:pos x="connsiteX2" y="connsiteY2"/>
                </a:cxn>
                <a:cxn ang="0">
                  <a:pos x="connsiteX3" y="connsiteY3"/>
                </a:cxn>
              </a:cxnLst>
              <a:rect l="l" t="t" r="r" b="b"/>
              <a:pathLst>
                <a:path w="32480" h="32480">
                  <a:moveTo>
                    <a:pt x="0" y="0"/>
                  </a:moveTo>
                  <a:lnTo>
                    <a:pt x="32480" y="0"/>
                  </a:lnTo>
                  <a:lnTo>
                    <a:pt x="32480" y="32480"/>
                  </a:lnTo>
                  <a:lnTo>
                    <a:pt x="0" y="32480"/>
                  </a:lnTo>
                  <a:close/>
                </a:path>
              </a:pathLst>
            </a:custGeom>
            <a:grpFill/>
            <a:ln w="9525" cap="flat">
              <a:noFill/>
              <a:prstDash val="solid"/>
              <a:miter/>
            </a:ln>
          </p:spPr>
          <p:txBody>
            <a:bodyPr rtlCol="0" anchor="ctr"/>
            <a:lstStyle/>
            <a:p>
              <a:endParaRPr lang="nb-NO"/>
            </a:p>
          </p:txBody>
        </p:sp>
        <p:sp>
          <p:nvSpPr>
            <p:cNvPr id="53" name="Grafikk 24">
              <a:extLst>
                <a:ext uri="{FF2B5EF4-FFF2-40B4-BE49-F238E27FC236}">
                  <a16:creationId xmlns:a16="http://schemas.microsoft.com/office/drawing/2014/main" id="{525A8905-ED32-4C12-9390-B23D23BEC35B}"/>
                </a:ext>
              </a:extLst>
            </p:cNvPr>
            <p:cNvSpPr/>
            <p:nvPr/>
          </p:nvSpPr>
          <p:spPr>
            <a:xfrm>
              <a:off x="10612026" y="2530116"/>
              <a:ext cx="294495" cy="876431"/>
            </a:xfrm>
            <a:custGeom>
              <a:avLst/>
              <a:gdLst>
                <a:gd name="connsiteX0" fmla="*/ 50716 w 294495"/>
                <a:gd name="connsiteY0" fmla="*/ 0 h 876431"/>
                <a:gd name="connsiteX1" fmla="*/ 245502 w 294495"/>
                <a:gd name="connsiteY1" fmla="*/ 0 h 876431"/>
                <a:gd name="connsiteX2" fmla="*/ 294175 w 294495"/>
                <a:gd name="connsiteY2" fmla="*/ 48673 h 876431"/>
                <a:gd name="connsiteX3" fmla="*/ 294175 w 294495"/>
                <a:gd name="connsiteY3" fmla="*/ 655796 h 876431"/>
                <a:gd name="connsiteX4" fmla="*/ 177112 w 294495"/>
                <a:gd name="connsiteY4" fmla="*/ 860393 h 876431"/>
                <a:gd name="connsiteX5" fmla="*/ 119105 w 294495"/>
                <a:gd name="connsiteY5" fmla="*/ 860393 h 876431"/>
                <a:gd name="connsiteX6" fmla="*/ 2043 w 294495"/>
                <a:gd name="connsiteY6" fmla="*/ 503301 h 876431"/>
                <a:gd name="connsiteX7" fmla="*/ 34523 w 294495"/>
                <a:gd name="connsiteY7" fmla="*/ 503301 h 876431"/>
                <a:gd name="connsiteX8" fmla="*/ 34523 w 294495"/>
                <a:gd name="connsiteY8" fmla="*/ 655796 h 876431"/>
                <a:gd name="connsiteX9" fmla="*/ 37285 w 294495"/>
                <a:gd name="connsiteY9" fmla="*/ 664845 h 876431"/>
                <a:gd name="connsiteX10" fmla="*/ 146823 w 294495"/>
                <a:gd name="connsiteY10" fmla="*/ 843534 h 876431"/>
                <a:gd name="connsiteX11" fmla="*/ 149490 w 294495"/>
                <a:gd name="connsiteY11" fmla="*/ 843534 h 876431"/>
                <a:gd name="connsiteX12" fmla="*/ 258742 w 294495"/>
                <a:gd name="connsiteY12" fmla="*/ 665417 h 876431"/>
                <a:gd name="connsiteX13" fmla="*/ 261790 w 294495"/>
                <a:gd name="connsiteY13" fmla="*/ 655892 h 876431"/>
                <a:gd name="connsiteX14" fmla="*/ 261790 w 294495"/>
                <a:gd name="connsiteY14" fmla="*/ 48768 h 876431"/>
                <a:gd name="connsiteX15" fmla="*/ 245597 w 294495"/>
                <a:gd name="connsiteY15" fmla="*/ 32575 h 876431"/>
                <a:gd name="connsiteX16" fmla="*/ 34523 w 294495"/>
                <a:gd name="connsiteY16" fmla="*/ 405956 h 876431"/>
                <a:gd name="connsiteX17" fmla="*/ 2043 w 294495"/>
                <a:gd name="connsiteY17" fmla="*/ 405956 h 876431"/>
                <a:gd name="connsiteX18" fmla="*/ 2043 w 294495"/>
                <a:gd name="connsiteY18" fmla="*/ 48768 h 876431"/>
                <a:gd name="connsiteX19" fmla="*/ 50716 w 294495"/>
                <a:gd name="connsiteY19" fmla="*/ 0 h 87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495" h="876431">
                  <a:moveTo>
                    <a:pt x="50716" y="0"/>
                  </a:moveTo>
                  <a:lnTo>
                    <a:pt x="245502" y="0"/>
                  </a:lnTo>
                  <a:cubicBezTo>
                    <a:pt x="272362" y="0"/>
                    <a:pt x="294175" y="21812"/>
                    <a:pt x="294175" y="48673"/>
                  </a:cubicBezTo>
                  <a:lnTo>
                    <a:pt x="294175" y="655796"/>
                  </a:lnTo>
                  <a:cubicBezTo>
                    <a:pt x="301414" y="671417"/>
                    <a:pt x="183875" y="843915"/>
                    <a:pt x="177112" y="860393"/>
                  </a:cubicBezTo>
                  <a:cubicBezTo>
                    <a:pt x="164825" y="881729"/>
                    <a:pt x="131297" y="881825"/>
                    <a:pt x="119105" y="860393"/>
                  </a:cubicBezTo>
                  <a:cubicBezTo>
                    <a:pt x="17474" y="683895"/>
                    <a:pt x="-8053" y="718471"/>
                    <a:pt x="2043" y="503301"/>
                  </a:cubicBezTo>
                  <a:lnTo>
                    <a:pt x="34523" y="503301"/>
                  </a:lnTo>
                  <a:lnTo>
                    <a:pt x="34523" y="655796"/>
                  </a:lnTo>
                  <a:cubicBezTo>
                    <a:pt x="34523" y="659035"/>
                    <a:pt x="35476" y="662083"/>
                    <a:pt x="37285" y="664845"/>
                  </a:cubicBezTo>
                  <a:lnTo>
                    <a:pt x="146823" y="843534"/>
                  </a:lnTo>
                  <a:lnTo>
                    <a:pt x="149490" y="843534"/>
                  </a:lnTo>
                  <a:lnTo>
                    <a:pt x="258742" y="665417"/>
                  </a:lnTo>
                  <a:cubicBezTo>
                    <a:pt x="260837" y="662178"/>
                    <a:pt x="261790" y="659130"/>
                    <a:pt x="261790" y="655892"/>
                  </a:cubicBezTo>
                  <a:lnTo>
                    <a:pt x="261790" y="48768"/>
                  </a:lnTo>
                  <a:cubicBezTo>
                    <a:pt x="261790" y="39814"/>
                    <a:pt x="254551" y="32575"/>
                    <a:pt x="245597" y="32575"/>
                  </a:cubicBezTo>
                  <a:cubicBezTo>
                    <a:pt x="-56726" y="35909"/>
                    <a:pt x="54621" y="-31623"/>
                    <a:pt x="34523" y="405956"/>
                  </a:cubicBezTo>
                  <a:lnTo>
                    <a:pt x="2043" y="405956"/>
                  </a:lnTo>
                  <a:lnTo>
                    <a:pt x="2043" y="48768"/>
                  </a:lnTo>
                  <a:cubicBezTo>
                    <a:pt x="2043" y="21907"/>
                    <a:pt x="23855" y="0"/>
                    <a:pt x="50716" y="0"/>
                  </a:cubicBezTo>
                  <a:close/>
                </a:path>
              </a:pathLst>
            </a:custGeom>
            <a:grpFill/>
            <a:ln w="9525" cap="flat">
              <a:noFill/>
              <a:prstDash val="solid"/>
              <a:miter/>
            </a:ln>
          </p:spPr>
          <p:txBody>
            <a:bodyPr rtlCol="0" anchor="ctr"/>
            <a:lstStyle/>
            <a:p>
              <a:endParaRPr lang="nb-NO"/>
            </a:p>
          </p:txBody>
        </p:sp>
        <p:sp>
          <p:nvSpPr>
            <p:cNvPr id="54" name="Grafikk 24">
              <a:extLst>
                <a:ext uri="{FF2B5EF4-FFF2-40B4-BE49-F238E27FC236}">
                  <a16:creationId xmlns:a16="http://schemas.microsoft.com/office/drawing/2014/main" id="{A93EC4A8-5745-4D08-8200-CB3C0C5A5E47}"/>
                </a:ext>
              </a:extLst>
            </p:cNvPr>
            <p:cNvSpPr/>
            <p:nvPr/>
          </p:nvSpPr>
          <p:spPr>
            <a:xfrm>
              <a:off x="10631785" y="3179530"/>
              <a:ext cx="193262" cy="32480"/>
            </a:xfrm>
            <a:custGeom>
              <a:avLst/>
              <a:gdLst>
                <a:gd name="connsiteX0" fmla="*/ 0 w 193262"/>
                <a:gd name="connsiteY0" fmla="*/ 0 h 32480"/>
                <a:gd name="connsiteX1" fmla="*/ 193262 w 193262"/>
                <a:gd name="connsiteY1" fmla="*/ 0 h 32480"/>
                <a:gd name="connsiteX2" fmla="*/ 193262 w 193262"/>
                <a:gd name="connsiteY2" fmla="*/ 32480 h 32480"/>
                <a:gd name="connsiteX3" fmla="*/ 0 w 193262"/>
                <a:gd name="connsiteY3" fmla="*/ 32480 h 32480"/>
              </a:gdLst>
              <a:ahLst/>
              <a:cxnLst>
                <a:cxn ang="0">
                  <a:pos x="connsiteX0" y="connsiteY0"/>
                </a:cxn>
                <a:cxn ang="0">
                  <a:pos x="connsiteX1" y="connsiteY1"/>
                </a:cxn>
                <a:cxn ang="0">
                  <a:pos x="connsiteX2" y="connsiteY2"/>
                </a:cxn>
                <a:cxn ang="0">
                  <a:pos x="connsiteX3" y="connsiteY3"/>
                </a:cxn>
              </a:cxnLst>
              <a:rect l="l" t="t" r="r" b="b"/>
              <a:pathLst>
                <a:path w="193262" h="32480">
                  <a:moveTo>
                    <a:pt x="0" y="0"/>
                  </a:moveTo>
                  <a:lnTo>
                    <a:pt x="193262" y="0"/>
                  </a:lnTo>
                  <a:lnTo>
                    <a:pt x="193262" y="32480"/>
                  </a:lnTo>
                  <a:lnTo>
                    <a:pt x="0" y="32480"/>
                  </a:lnTo>
                  <a:close/>
                </a:path>
              </a:pathLst>
            </a:custGeom>
            <a:grpFill/>
            <a:ln w="9525" cap="flat">
              <a:noFill/>
              <a:prstDash val="solid"/>
              <a:miter/>
            </a:ln>
          </p:spPr>
          <p:txBody>
            <a:bodyPr rtlCol="0" anchor="ctr"/>
            <a:lstStyle/>
            <a:p>
              <a:endParaRPr lang="nb-NO"/>
            </a:p>
          </p:txBody>
        </p:sp>
        <p:sp>
          <p:nvSpPr>
            <p:cNvPr id="55" name="Grafikk 24">
              <a:extLst>
                <a:ext uri="{FF2B5EF4-FFF2-40B4-BE49-F238E27FC236}">
                  <a16:creationId xmlns:a16="http://schemas.microsoft.com/office/drawing/2014/main" id="{8CCA4A60-430E-4405-A88B-0CEBE9D11DA3}"/>
                </a:ext>
              </a:extLst>
            </p:cNvPr>
            <p:cNvSpPr/>
            <p:nvPr/>
          </p:nvSpPr>
          <p:spPr>
            <a:xfrm>
              <a:off x="10700461" y="3293164"/>
              <a:ext cx="119443" cy="32480"/>
            </a:xfrm>
            <a:custGeom>
              <a:avLst/>
              <a:gdLst>
                <a:gd name="connsiteX0" fmla="*/ 0 w 119443"/>
                <a:gd name="connsiteY0" fmla="*/ 0 h 32480"/>
                <a:gd name="connsiteX1" fmla="*/ 119444 w 119443"/>
                <a:gd name="connsiteY1" fmla="*/ 0 h 32480"/>
                <a:gd name="connsiteX2" fmla="*/ 119444 w 119443"/>
                <a:gd name="connsiteY2" fmla="*/ 32480 h 32480"/>
                <a:gd name="connsiteX3" fmla="*/ 0 w 119443"/>
                <a:gd name="connsiteY3" fmla="*/ 32480 h 32480"/>
              </a:gdLst>
              <a:ahLst/>
              <a:cxnLst>
                <a:cxn ang="0">
                  <a:pos x="connsiteX0" y="connsiteY0"/>
                </a:cxn>
                <a:cxn ang="0">
                  <a:pos x="connsiteX1" y="connsiteY1"/>
                </a:cxn>
                <a:cxn ang="0">
                  <a:pos x="connsiteX2" y="connsiteY2"/>
                </a:cxn>
                <a:cxn ang="0">
                  <a:pos x="connsiteX3" y="connsiteY3"/>
                </a:cxn>
              </a:cxnLst>
              <a:rect l="l" t="t" r="r" b="b"/>
              <a:pathLst>
                <a:path w="119443" h="32480">
                  <a:moveTo>
                    <a:pt x="0" y="0"/>
                  </a:moveTo>
                  <a:lnTo>
                    <a:pt x="119444" y="0"/>
                  </a:lnTo>
                  <a:lnTo>
                    <a:pt x="119444" y="32480"/>
                  </a:lnTo>
                  <a:lnTo>
                    <a:pt x="0" y="32480"/>
                  </a:lnTo>
                  <a:close/>
                </a:path>
              </a:pathLst>
            </a:custGeom>
            <a:grpFill/>
            <a:ln w="9525" cap="flat">
              <a:noFill/>
              <a:prstDash val="solid"/>
              <a:miter/>
            </a:ln>
          </p:spPr>
          <p:txBody>
            <a:bodyPr rtlCol="0" anchor="ctr"/>
            <a:lstStyle/>
            <a:p>
              <a:endParaRPr lang="nb-NO"/>
            </a:p>
          </p:txBody>
        </p:sp>
        <p:sp>
          <p:nvSpPr>
            <p:cNvPr id="56" name="Grafikk 24">
              <a:extLst>
                <a:ext uri="{FF2B5EF4-FFF2-40B4-BE49-F238E27FC236}">
                  <a16:creationId xmlns:a16="http://schemas.microsoft.com/office/drawing/2014/main" id="{CE0A4061-68D7-4EC1-802C-F825C19B0EE8}"/>
                </a:ext>
              </a:extLst>
            </p:cNvPr>
            <p:cNvSpPr/>
            <p:nvPr/>
          </p:nvSpPr>
          <p:spPr>
            <a:xfrm>
              <a:off x="10808855" y="2708710"/>
              <a:ext cx="32480" cy="373379"/>
            </a:xfrm>
            <a:custGeom>
              <a:avLst/>
              <a:gdLst>
                <a:gd name="connsiteX0" fmla="*/ 0 w 32480"/>
                <a:gd name="connsiteY0" fmla="*/ 0 h 373379"/>
                <a:gd name="connsiteX1" fmla="*/ 32480 w 32480"/>
                <a:gd name="connsiteY1" fmla="*/ 0 h 373379"/>
                <a:gd name="connsiteX2" fmla="*/ 32480 w 32480"/>
                <a:gd name="connsiteY2" fmla="*/ 373380 h 373379"/>
                <a:gd name="connsiteX3" fmla="*/ 0 w 32480"/>
                <a:gd name="connsiteY3" fmla="*/ 373380 h 373379"/>
              </a:gdLst>
              <a:ahLst/>
              <a:cxnLst>
                <a:cxn ang="0">
                  <a:pos x="connsiteX0" y="connsiteY0"/>
                </a:cxn>
                <a:cxn ang="0">
                  <a:pos x="connsiteX1" y="connsiteY1"/>
                </a:cxn>
                <a:cxn ang="0">
                  <a:pos x="connsiteX2" y="connsiteY2"/>
                </a:cxn>
                <a:cxn ang="0">
                  <a:pos x="connsiteX3" y="connsiteY3"/>
                </a:cxn>
              </a:cxnLst>
              <a:rect l="l" t="t" r="r" b="b"/>
              <a:pathLst>
                <a:path w="32480" h="373379">
                  <a:moveTo>
                    <a:pt x="0" y="0"/>
                  </a:moveTo>
                  <a:lnTo>
                    <a:pt x="32480" y="0"/>
                  </a:lnTo>
                  <a:lnTo>
                    <a:pt x="32480" y="373380"/>
                  </a:lnTo>
                  <a:lnTo>
                    <a:pt x="0" y="373380"/>
                  </a:lnTo>
                  <a:close/>
                </a:path>
              </a:pathLst>
            </a:custGeom>
            <a:grpFill/>
            <a:ln w="9525" cap="flat">
              <a:noFill/>
              <a:prstDash val="solid"/>
              <a:miter/>
            </a:ln>
          </p:spPr>
          <p:txBody>
            <a:bodyPr rtlCol="0" anchor="ctr"/>
            <a:lstStyle/>
            <a:p>
              <a:endParaRPr lang="nb-NO"/>
            </a:p>
          </p:txBody>
        </p:sp>
        <p:sp>
          <p:nvSpPr>
            <p:cNvPr id="57" name="Grafikk 24">
              <a:extLst>
                <a:ext uri="{FF2B5EF4-FFF2-40B4-BE49-F238E27FC236}">
                  <a16:creationId xmlns:a16="http://schemas.microsoft.com/office/drawing/2014/main" id="{74A251F0-EF59-4259-982B-6D38A4446810}"/>
                </a:ext>
              </a:extLst>
            </p:cNvPr>
            <p:cNvSpPr/>
            <p:nvPr/>
          </p:nvSpPr>
          <p:spPr>
            <a:xfrm>
              <a:off x="10630261" y="2643749"/>
              <a:ext cx="255841" cy="33813"/>
            </a:xfrm>
            <a:custGeom>
              <a:avLst/>
              <a:gdLst>
                <a:gd name="connsiteX0" fmla="*/ 0 w 255841"/>
                <a:gd name="connsiteY0" fmla="*/ 0 h 33813"/>
                <a:gd name="connsiteX1" fmla="*/ 255841 w 255841"/>
                <a:gd name="connsiteY1" fmla="*/ 0 h 33813"/>
                <a:gd name="connsiteX2" fmla="*/ 255841 w 255841"/>
                <a:gd name="connsiteY2" fmla="*/ 33814 h 33813"/>
                <a:gd name="connsiteX3" fmla="*/ 0 w 255841"/>
                <a:gd name="connsiteY3" fmla="*/ 33814 h 33813"/>
              </a:gdLst>
              <a:ahLst/>
              <a:cxnLst>
                <a:cxn ang="0">
                  <a:pos x="connsiteX0" y="connsiteY0"/>
                </a:cxn>
                <a:cxn ang="0">
                  <a:pos x="connsiteX1" y="connsiteY1"/>
                </a:cxn>
                <a:cxn ang="0">
                  <a:pos x="connsiteX2" y="connsiteY2"/>
                </a:cxn>
                <a:cxn ang="0">
                  <a:pos x="connsiteX3" y="connsiteY3"/>
                </a:cxn>
              </a:cxnLst>
              <a:rect l="l" t="t" r="r" b="b"/>
              <a:pathLst>
                <a:path w="255841" h="33813">
                  <a:moveTo>
                    <a:pt x="0" y="0"/>
                  </a:moveTo>
                  <a:lnTo>
                    <a:pt x="255841" y="0"/>
                  </a:lnTo>
                  <a:lnTo>
                    <a:pt x="255841" y="33814"/>
                  </a:lnTo>
                  <a:lnTo>
                    <a:pt x="0" y="33814"/>
                  </a:lnTo>
                  <a:close/>
                </a:path>
              </a:pathLst>
            </a:custGeom>
            <a:grpFill/>
            <a:ln w="9525" cap="flat">
              <a:noFill/>
              <a:prstDash val="solid"/>
              <a:miter/>
            </a:ln>
          </p:spPr>
          <p:txBody>
            <a:bodyPr rtlCol="0" anchor="ctr"/>
            <a:lstStyle/>
            <a:p>
              <a:endParaRPr lang="nb-NO"/>
            </a:p>
          </p:txBody>
        </p:sp>
        <p:sp>
          <p:nvSpPr>
            <p:cNvPr id="58" name="Grafikk 24">
              <a:extLst>
                <a:ext uri="{FF2B5EF4-FFF2-40B4-BE49-F238E27FC236}">
                  <a16:creationId xmlns:a16="http://schemas.microsoft.com/office/drawing/2014/main" id="{B075296E-4DB8-4A4C-9D19-1A9FC6C25F04}"/>
                </a:ext>
              </a:extLst>
            </p:cNvPr>
            <p:cNvSpPr/>
            <p:nvPr/>
          </p:nvSpPr>
          <p:spPr>
            <a:xfrm>
              <a:off x="10614069" y="2935976"/>
              <a:ext cx="32480" cy="97440"/>
            </a:xfrm>
            <a:custGeom>
              <a:avLst/>
              <a:gdLst>
                <a:gd name="connsiteX0" fmla="*/ 0 w 32480"/>
                <a:gd name="connsiteY0" fmla="*/ 32480 h 97440"/>
                <a:gd name="connsiteX1" fmla="*/ 0 w 32480"/>
                <a:gd name="connsiteY1" fmla="*/ 0 h 97440"/>
                <a:gd name="connsiteX2" fmla="*/ 32480 w 32480"/>
                <a:gd name="connsiteY2" fmla="*/ 0 h 97440"/>
                <a:gd name="connsiteX3" fmla="*/ 32480 w 32480"/>
                <a:gd name="connsiteY3" fmla="*/ 32480 h 97440"/>
                <a:gd name="connsiteX4" fmla="*/ 32480 w 32480"/>
                <a:gd name="connsiteY4" fmla="*/ 97441 h 97440"/>
                <a:gd name="connsiteX5" fmla="*/ 0 w 32480"/>
                <a:gd name="connsiteY5" fmla="*/ 97441 h 9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0" h="97440">
                  <a:moveTo>
                    <a:pt x="0" y="32480"/>
                  </a:moveTo>
                  <a:lnTo>
                    <a:pt x="0" y="0"/>
                  </a:lnTo>
                  <a:lnTo>
                    <a:pt x="32480" y="0"/>
                  </a:lnTo>
                  <a:lnTo>
                    <a:pt x="32480" y="32480"/>
                  </a:lnTo>
                  <a:lnTo>
                    <a:pt x="32480" y="97441"/>
                  </a:lnTo>
                  <a:lnTo>
                    <a:pt x="0" y="97441"/>
                  </a:lnTo>
                </a:path>
              </a:pathLst>
            </a:custGeom>
            <a:grpFill/>
            <a:ln w="9525" cap="flat">
              <a:noFill/>
              <a:prstDash val="solid"/>
              <a:miter/>
            </a:ln>
          </p:spPr>
          <p:txBody>
            <a:bodyPr rtlCol="0" anchor="ctr"/>
            <a:lstStyle/>
            <a:p>
              <a:endParaRPr lang="nb-NO"/>
            </a:p>
          </p:txBody>
        </p:sp>
      </p:grpSp>
      <p:pic>
        <p:nvPicPr>
          <p:cNvPr id="59" name="Grafikk 58">
            <a:extLst>
              <a:ext uri="{FF2B5EF4-FFF2-40B4-BE49-F238E27FC236}">
                <a16:creationId xmlns:a16="http://schemas.microsoft.com/office/drawing/2014/main" id="{243151A4-F0AA-4603-AD62-BAA6D9FFA583}"/>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11013896" y="1890773"/>
            <a:ext cx="532359" cy="532359"/>
          </a:xfrm>
          <a:prstGeom prst="rect">
            <a:avLst/>
          </a:prstGeom>
        </p:spPr>
      </p:pic>
      <p:pic>
        <p:nvPicPr>
          <p:cNvPr id="60" name="Grafikk 59">
            <a:extLst>
              <a:ext uri="{FF2B5EF4-FFF2-40B4-BE49-F238E27FC236}">
                <a16:creationId xmlns:a16="http://schemas.microsoft.com/office/drawing/2014/main" id="{E8F8C512-DCFC-483E-B714-2D6EFDB4BF5A}"/>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11087000" y="591767"/>
            <a:ext cx="386150" cy="548508"/>
          </a:xfrm>
          <a:prstGeom prst="rect">
            <a:avLst/>
          </a:prstGeom>
        </p:spPr>
      </p:pic>
    </p:spTree>
    <p:extLst>
      <p:ext uri="{BB962C8B-B14F-4D97-AF65-F5344CB8AC3E}">
        <p14:creationId xmlns:p14="http://schemas.microsoft.com/office/powerpoint/2010/main" val="2186735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Tomt">
    <p:bg>
      <p:bgPr>
        <a:gradFill>
          <a:gsLst>
            <a:gs pos="0">
              <a:schemeClr val="accent1"/>
            </a:gs>
            <a:gs pos="100000">
              <a:schemeClr val="tx2"/>
            </a:gs>
          </a:gsLst>
          <a:lin ang="8100000" scaled="1"/>
        </a:gradFill>
        <a:effectLst/>
      </p:bgPr>
    </p:bg>
    <p:spTree>
      <p:nvGrpSpPr>
        <p:cNvPr id="1" name=""/>
        <p:cNvGrpSpPr/>
        <p:nvPr/>
      </p:nvGrpSpPr>
      <p:grpSpPr>
        <a:xfrm>
          <a:off x="0" y="0"/>
          <a:ext cx="0" cy="0"/>
          <a:chOff x="0" y="0"/>
          <a:chExt cx="0" cy="0"/>
        </a:xfrm>
      </p:grpSpPr>
      <p:pic>
        <p:nvPicPr>
          <p:cNvPr id="33" name="Bilde 32" descr="Et bilde som inneholder tekst, utklipp&#10;&#10;Automatisk generert beskrivelse">
            <a:extLst>
              <a:ext uri="{FF2B5EF4-FFF2-40B4-BE49-F238E27FC236}">
                <a16:creationId xmlns:a16="http://schemas.microsoft.com/office/drawing/2014/main" id="{0F4C4BD7-1792-441F-B2D3-72A6A5A256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95407" y="4485875"/>
            <a:ext cx="7401185" cy="859611"/>
          </a:xfrm>
          <a:prstGeom prst="rect">
            <a:avLst/>
          </a:prstGeom>
        </p:spPr>
      </p:pic>
      <p:grpSp>
        <p:nvGrpSpPr>
          <p:cNvPr id="2" name="Grafikk 33">
            <a:extLst>
              <a:ext uri="{FF2B5EF4-FFF2-40B4-BE49-F238E27FC236}">
                <a16:creationId xmlns:a16="http://schemas.microsoft.com/office/drawing/2014/main" id="{1F273811-91AE-4B65-8EE2-C3C70A3F8580}"/>
              </a:ext>
            </a:extLst>
          </p:cNvPr>
          <p:cNvGrpSpPr/>
          <p:nvPr userDrawn="1"/>
        </p:nvGrpSpPr>
        <p:grpSpPr>
          <a:xfrm>
            <a:off x="4526213" y="1862780"/>
            <a:ext cx="3100586" cy="2402823"/>
            <a:chOff x="7906648" y="2529164"/>
            <a:chExt cx="1133475" cy="878395"/>
          </a:xfrm>
          <a:solidFill>
            <a:schemeClr val="bg1"/>
          </a:solidFill>
        </p:grpSpPr>
        <p:sp>
          <p:nvSpPr>
            <p:cNvPr id="3" name="Grafikk 33">
              <a:extLst>
                <a:ext uri="{FF2B5EF4-FFF2-40B4-BE49-F238E27FC236}">
                  <a16:creationId xmlns:a16="http://schemas.microsoft.com/office/drawing/2014/main" id="{10D01A85-A1AB-47C8-A00F-5E4614D50B4E}"/>
                </a:ext>
              </a:extLst>
            </p:cNvPr>
            <p:cNvSpPr/>
            <p:nvPr/>
          </p:nvSpPr>
          <p:spPr>
            <a:xfrm>
              <a:off x="8784757" y="2713568"/>
              <a:ext cx="105251" cy="180308"/>
            </a:xfrm>
            <a:custGeom>
              <a:avLst/>
              <a:gdLst>
                <a:gd name="connsiteX0" fmla="*/ 30099 w 105251"/>
                <a:gd name="connsiteY0" fmla="*/ 180308 h 180308"/>
                <a:gd name="connsiteX1" fmla="*/ 0 w 105251"/>
                <a:gd name="connsiteY1" fmla="*/ 180308 h 180308"/>
                <a:gd name="connsiteX2" fmla="*/ 105251 w 105251"/>
                <a:gd name="connsiteY2" fmla="*/ 0 h 180308"/>
                <a:gd name="connsiteX3" fmla="*/ 105251 w 105251"/>
                <a:gd name="connsiteY3" fmla="*/ 30099 h 180308"/>
                <a:gd name="connsiteX4" fmla="*/ 30099 w 105251"/>
                <a:gd name="connsiteY4" fmla="*/ 180308 h 180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51" h="180308">
                  <a:moveTo>
                    <a:pt x="30099" y="180308"/>
                  </a:moveTo>
                  <a:lnTo>
                    <a:pt x="0" y="180308"/>
                  </a:lnTo>
                  <a:cubicBezTo>
                    <a:pt x="0" y="72390"/>
                    <a:pt x="42291" y="0"/>
                    <a:pt x="105251" y="0"/>
                  </a:cubicBezTo>
                  <a:lnTo>
                    <a:pt x="105251" y="30099"/>
                  </a:lnTo>
                  <a:cubicBezTo>
                    <a:pt x="53626" y="30004"/>
                    <a:pt x="30099" y="107918"/>
                    <a:pt x="30099" y="180308"/>
                  </a:cubicBezTo>
                  <a:close/>
                </a:path>
              </a:pathLst>
            </a:custGeom>
            <a:grpFill/>
            <a:ln w="9525" cap="flat">
              <a:noFill/>
              <a:prstDash val="solid"/>
              <a:miter/>
            </a:ln>
          </p:spPr>
          <p:txBody>
            <a:bodyPr rtlCol="0" anchor="ctr"/>
            <a:lstStyle/>
            <a:p>
              <a:endParaRPr lang="nb-NO"/>
            </a:p>
          </p:txBody>
        </p:sp>
        <p:sp>
          <p:nvSpPr>
            <p:cNvPr id="4" name="Grafikk 33">
              <a:extLst>
                <a:ext uri="{FF2B5EF4-FFF2-40B4-BE49-F238E27FC236}">
                  <a16:creationId xmlns:a16="http://schemas.microsoft.com/office/drawing/2014/main" id="{D402B1A5-487F-46F8-A48E-DF8936BAC298}"/>
                </a:ext>
              </a:extLst>
            </p:cNvPr>
            <p:cNvSpPr/>
            <p:nvPr/>
          </p:nvSpPr>
          <p:spPr>
            <a:xfrm>
              <a:off x="8739704" y="2638416"/>
              <a:ext cx="300418" cy="210407"/>
            </a:xfrm>
            <a:custGeom>
              <a:avLst/>
              <a:gdLst>
                <a:gd name="connsiteX0" fmla="*/ 90202 w 300418"/>
                <a:gd name="connsiteY0" fmla="*/ 210407 h 210407"/>
                <a:gd name="connsiteX1" fmla="*/ 0 w 300418"/>
                <a:gd name="connsiteY1" fmla="*/ 120206 h 210407"/>
                <a:gd name="connsiteX2" fmla="*/ 135255 w 300418"/>
                <a:gd name="connsiteY2" fmla="*/ 0 h 210407"/>
                <a:gd name="connsiteX3" fmla="*/ 282607 w 300418"/>
                <a:gd name="connsiteY3" fmla="*/ 66199 h 210407"/>
                <a:gd name="connsiteX4" fmla="*/ 300419 w 300418"/>
                <a:gd name="connsiteY4" fmla="*/ 90202 h 210407"/>
                <a:gd name="connsiteX5" fmla="*/ 270510 w 300418"/>
                <a:gd name="connsiteY5" fmla="*/ 90202 h 210407"/>
                <a:gd name="connsiteX6" fmla="*/ 193453 w 300418"/>
                <a:gd name="connsiteY6" fmla="*/ 157639 h 210407"/>
                <a:gd name="connsiteX7" fmla="*/ 90202 w 300418"/>
                <a:gd name="connsiteY7" fmla="*/ 210407 h 210407"/>
                <a:gd name="connsiteX8" fmla="*/ 135255 w 300418"/>
                <a:gd name="connsiteY8" fmla="*/ 30004 h 210407"/>
                <a:gd name="connsiteX9" fmla="*/ 30004 w 300418"/>
                <a:gd name="connsiteY9" fmla="*/ 120206 h 210407"/>
                <a:gd name="connsiteX10" fmla="*/ 90106 w 300418"/>
                <a:gd name="connsiteY10" fmla="*/ 180308 h 210407"/>
                <a:gd name="connsiteX11" fmla="*/ 167164 w 300418"/>
                <a:gd name="connsiteY11" fmla="*/ 142970 h 210407"/>
                <a:gd name="connsiteX12" fmla="*/ 242983 w 300418"/>
                <a:gd name="connsiteY12" fmla="*/ 67723 h 210407"/>
                <a:gd name="connsiteX13" fmla="*/ 135255 w 300418"/>
                <a:gd name="connsiteY13" fmla="*/ 30004 h 2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418" h="210407">
                  <a:moveTo>
                    <a:pt x="90202" y="210407"/>
                  </a:moveTo>
                  <a:cubicBezTo>
                    <a:pt x="38576" y="210407"/>
                    <a:pt x="0" y="162782"/>
                    <a:pt x="0" y="120206"/>
                  </a:cubicBezTo>
                  <a:cubicBezTo>
                    <a:pt x="0" y="49435"/>
                    <a:pt x="55626" y="0"/>
                    <a:pt x="135255" y="0"/>
                  </a:cubicBezTo>
                  <a:cubicBezTo>
                    <a:pt x="193072" y="0"/>
                    <a:pt x="253651" y="27242"/>
                    <a:pt x="282607" y="66199"/>
                  </a:cubicBezTo>
                  <a:lnTo>
                    <a:pt x="300419" y="90202"/>
                  </a:lnTo>
                  <a:lnTo>
                    <a:pt x="270510" y="90202"/>
                  </a:lnTo>
                  <a:cubicBezTo>
                    <a:pt x="253174" y="90202"/>
                    <a:pt x="212693" y="122873"/>
                    <a:pt x="193453" y="157639"/>
                  </a:cubicBezTo>
                  <a:cubicBezTo>
                    <a:pt x="164211" y="210407"/>
                    <a:pt x="116015" y="210407"/>
                    <a:pt x="90202" y="210407"/>
                  </a:cubicBezTo>
                  <a:close/>
                  <a:moveTo>
                    <a:pt x="135255" y="30004"/>
                  </a:moveTo>
                  <a:cubicBezTo>
                    <a:pt x="72295" y="30004"/>
                    <a:pt x="30004" y="66199"/>
                    <a:pt x="30004" y="120206"/>
                  </a:cubicBezTo>
                  <a:cubicBezTo>
                    <a:pt x="30004" y="144685"/>
                    <a:pt x="53435" y="180308"/>
                    <a:pt x="90106" y="180308"/>
                  </a:cubicBezTo>
                  <a:cubicBezTo>
                    <a:pt x="120872" y="180308"/>
                    <a:pt x="148019" y="177546"/>
                    <a:pt x="167164" y="142970"/>
                  </a:cubicBezTo>
                  <a:cubicBezTo>
                    <a:pt x="181737" y="116777"/>
                    <a:pt x="213169" y="82677"/>
                    <a:pt x="242983" y="67723"/>
                  </a:cubicBezTo>
                  <a:cubicBezTo>
                    <a:pt x="216408" y="44863"/>
                    <a:pt x="175260" y="30004"/>
                    <a:pt x="135255" y="30004"/>
                  </a:cubicBezTo>
                  <a:close/>
                </a:path>
              </a:pathLst>
            </a:custGeom>
            <a:grpFill/>
            <a:ln w="9525" cap="flat">
              <a:noFill/>
              <a:prstDash val="solid"/>
              <a:miter/>
            </a:ln>
          </p:spPr>
          <p:txBody>
            <a:bodyPr rtlCol="0" anchor="ctr"/>
            <a:lstStyle/>
            <a:p>
              <a:endParaRPr lang="nb-NO"/>
            </a:p>
          </p:txBody>
        </p:sp>
        <p:sp>
          <p:nvSpPr>
            <p:cNvPr id="5" name="Grafikk 33">
              <a:extLst>
                <a:ext uri="{FF2B5EF4-FFF2-40B4-BE49-F238E27FC236}">
                  <a16:creationId xmlns:a16="http://schemas.microsoft.com/office/drawing/2014/main" id="{F1779F98-9789-491C-8415-A649563D2731}"/>
                </a:ext>
              </a:extLst>
            </p:cNvPr>
            <p:cNvSpPr/>
            <p:nvPr/>
          </p:nvSpPr>
          <p:spPr>
            <a:xfrm>
              <a:off x="8117436" y="2827773"/>
              <a:ext cx="158115" cy="562165"/>
            </a:xfrm>
            <a:custGeom>
              <a:avLst/>
              <a:gdLst>
                <a:gd name="connsiteX0" fmla="*/ 35147 w 158115"/>
                <a:gd name="connsiteY0" fmla="*/ 562165 h 562165"/>
                <a:gd name="connsiteX1" fmla="*/ 0 w 158115"/>
                <a:gd name="connsiteY1" fmla="*/ 562165 h 562165"/>
                <a:gd name="connsiteX2" fmla="*/ 0 w 158115"/>
                <a:gd name="connsiteY2" fmla="*/ 35147 h 562165"/>
                <a:gd name="connsiteX3" fmla="*/ 35147 w 158115"/>
                <a:gd name="connsiteY3" fmla="*/ 0 h 562165"/>
                <a:gd name="connsiteX4" fmla="*/ 158115 w 158115"/>
                <a:gd name="connsiteY4" fmla="*/ 0 h 562165"/>
                <a:gd name="connsiteX5" fmla="*/ 158115 w 158115"/>
                <a:gd name="connsiteY5" fmla="*/ 35147 h 562165"/>
                <a:gd name="connsiteX6" fmla="*/ 35147 w 158115"/>
                <a:gd name="connsiteY6" fmla="*/ 35147 h 562165"/>
                <a:gd name="connsiteX7" fmla="*/ 35147 w 158115"/>
                <a:gd name="connsiteY7" fmla="*/ 562165 h 56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15" h="562165">
                  <a:moveTo>
                    <a:pt x="35147" y="562165"/>
                  </a:moveTo>
                  <a:lnTo>
                    <a:pt x="0" y="562165"/>
                  </a:lnTo>
                  <a:lnTo>
                    <a:pt x="0" y="35147"/>
                  </a:lnTo>
                  <a:cubicBezTo>
                    <a:pt x="0" y="15812"/>
                    <a:pt x="15811" y="0"/>
                    <a:pt x="35147" y="0"/>
                  </a:cubicBezTo>
                  <a:lnTo>
                    <a:pt x="158115" y="0"/>
                  </a:lnTo>
                  <a:lnTo>
                    <a:pt x="158115" y="35147"/>
                  </a:lnTo>
                  <a:lnTo>
                    <a:pt x="35147" y="35147"/>
                  </a:lnTo>
                  <a:lnTo>
                    <a:pt x="35147" y="562165"/>
                  </a:lnTo>
                  <a:close/>
                </a:path>
              </a:pathLst>
            </a:custGeom>
            <a:grpFill/>
            <a:ln w="9525" cap="flat">
              <a:noFill/>
              <a:prstDash val="solid"/>
              <a:miter/>
            </a:ln>
          </p:spPr>
          <p:txBody>
            <a:bodyPr rtlCol="0" anchor="ctr"/>
            <a:lstStyle/>
            <a:p>
              <a:endParaRPr lang="nb-NO"/>
            </a:p>
          </p:txBody>
        </p:sp>
        <p:sp>
          <p:nvSpPr>
            <p:cNvPr id="6" name="Grafikk 33">
              <a:extLst>
                <a:ext uri="{FF2B5EF4-FFF2-40B4-BE49-F238E27FC236}">
                  <a16:creationId xmlns:a16="http://schemas.microsoft.com/office/drawing/2014/main" id="{49D0946A-6982-471F-9F32-D24588E59705}"/>
                </a:ext>
              </a:extLst>
            </p:cNvPr>
            <p:cNvSpPr/>
            <p:nvPr/>
          </p:nvSpPr>
          <p:spPr>
            <a:xfrm>
              <a:off x="7906648" y="3372413"/>
              <a:ext cx="983742" cy="35147"/>
            </a:xfrm>
            <a:custGeom>
              <a:avLst/>
              <a:gdLst>
                <a:gd name="connsiteX0" fmla="*/ 0 w 983742"/>
                <a:gd name="connsiteY0" fmla="*/ 0 h 35147"/>
                <a:gd name="connsiteX1" fmla="*/ 983742 w 983742"/>
                <a:gd name="connsiteY1" fmla="*/ 0 h 35147"/>
                <a:gd name="connsiteX2" fmla="*/ 983742 w 983742"/>
                <a:gd name="connsiteY2" fmla="*/ 35147 h 35147"/>
                <a:gd name="connsiteX3" fmla="*/ 0 w 983742"/>
                <a:gd name="connsiteY3" fmla="*/ 35147 h 35147"/>
              </a:gdLst>
              <a:ahLst/>
              <a:cxnLst>
                <a:cxn ang="0">
                  <a:pos x="connsiteX0" y="connsiteY0"/>
                </a:cxn>
                <a:cxn ang="0">
                  <a:pos x="connsiteX1" y="connsiteY1"/>
                </a:cxn>
                <a:cxn ang="0">
                  <a:pos x="connsiteX2" y="connsiteY2"/>
                </a:cxn>
                <a:cxn ang="0">
                  <a:pos x="connsiteX3" y="connsiteY3"/>
                </a:cxn>
              </a:cxnLst>
              <a:rect l="l" t="t" r="r" b="b"/>
              <a:pathLst>
                <a:path w="983742" h="35147">
                  <a:moveTo>
                    <a:pt x="0" y="0"/>
                  </a:moveTo>
                  <a:lnTo>
                    <a:pt x="983742" y="0"/>
                  </a:lnTo>
                  <a:lnTo>
                    <a:pt x="983742" y="35147"/>
                  </a:lnTo>
                  <a:lnTo>
                    <a:pt x="0" y="35147"/>
                  </a:lnTo>
                  <a:close/>
                </a:path>
              </a:pathLst>
            </a:custGeom>
            <a:grpFill/>
            <a:ln w="9525" cap="flat">
              <a:noFill/>
              <a:prstDash val="solid"/>
              <a:miter/>
            </a:ln>
          </p:spPr>
          <p:txBody>
            <a:bodyPr rtlCol="0" anchor="ctr"/>
            <a:lstStyle/>
            <a:p>
              <a:endParaRPr lang="nb-NO"/>
            </a:p>
          </p:txBody>
        </p:sp>
        <p:sp>
          <p:nvSpPr>
            <p:cNvPr id="7" name="Grafikk 33">
              <a:extLst>
                <a:ext uri="{FF2B5EF4-FFF2-40B4-BE49-F238E27FC236}">
                  <a16:creationId xmlns:a16="http://schemas.microsoft.com/office/drawing/2014/main" id="{435FEFF3-5DAD-4BFA-9FC0-006F96D52844}"/>
                </a:ext>
              </a:extLst>
            </p:cNvPr>
            <p:cNvSpPr/>
            <p:nvPr/>
          </p:nvSpPr>
          <p:spPr>
            <a:xfrm>
              <a:off x="7941795" y="2968362"/>
              <a:ext cx="140589" cy="421576"/>
            </a:xfrm>
            <a:custGeom>
              <a:avLst/>
              <a:gdLst>
                <a:gd name="connsiteX0" fmla="*/ 35147 w 140589"/>
                <a:gd name="connsiteY0" fmla="*/ 421576 h 421576"/>
                <a:gd name="connsiteX1" fmla="*/ 0 w 140589"/>
                <a:gd name="connsiteY1" fmla="*/ 421576 h 421576"/>
                <a:gd name="connsiteX2" fmla="*/ 0 w 140589"/>
                <a:gd name="connsiteY2" fmla="*/ 35147 h 421576"/>
                <a:gd name="connsiteX3" fmla="*/ 35147 w 140589"/>
                <a:gd name="connsiteY3" fmla="*/ 0 h 421576"/>
                <a:gd name="connsiteX4" fmla="*/ 140589 w 140589"/>
                <a:gd name="connsiteY4" fmla="*/ 0 h 421576"/>
                <a:gd name="connsiteX5" fmla="*/ 140589 w 140589"/>
                <a:gd name="connsiteY5" fmla="*/ 35147 h 421576"/>
                <a:gd name="connsiteX6" fmla="*/ 35147 w 140589"/>
                <a:gd name="connsiteY6" fmla="*/ 35147 h 421576"/>
                <a:gd name="connsiteX7" fmla="*/ 35147 w 140589"/>
                <a:gd name="connsiteY7" fmla="*/ 421576 h 42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589" h="421576">
                  <a:moveTo>
                    <a:pt x="35147" y="421576"/>
                  </a:moveTo>
                  <a:lnTo>
                    <a:pt x="0" y="421576"/>
                  </a:lnTo>
                  <a:lnTo>
                    <a:pt x="0" y="35147"/>
                  </a:lnTo>
                  <a:cubicBezTo>
                    <a:pt x="0" y="15812"/>
                    <a:pt x="15811" y="0"/>
                    <a:pt x="35147" y="0"/>
                  </a:cubicBezTo>
                  <a:lnTo>
                    <a:pt x="140589" y="0"/>
                  </a:lnTo>
                  <a:lnTo>
                    <a:pt x="140589" y="35147"/>
                  </a:lnTo>
                  <a:lnTo>
                    <a:pt x="35147" y="35147"/>
                  </a:lnTo>
                  <a:lnTo>
                    <a:pt x="35147" y="421576"/>
                  </a:lnTo>
                  <a:close/>
                </a:path>
              </a:pathLst>
            </a:custGeom>
            <a:grpFill/>
            <a:ln w="9525" cap="flat">
              <a:noFill/>
              <a:prstDash val="solid"/>
              <a:miter/>
            </a:ln>
          </p:spPr>
          <p:txBody>
            <a:bodyPr rtlCol="0" anchor="ctr"/>
            <a:lstStyle/>
            <a:p>
              <a:endParaRPr lang="nb-NO"/>
            </a:p>
          </p:txBody>
        </p:sp>
        <p:sp>
          <p:nvSpPr>
            <p:cNvPr id="8" name="Grafikk 33">
              <a:extLst>
                <a:ext uri="{FF2B5EF4-FFF2-40B4-BE49-F238E27FC236}">
                  <a16:creationId xmlns:a16="http://schemas.microsoft.com/office/drawing/2014/main" id="{9066B540-C70E-4665-A958-F9A9E59B8A78}"/>
                </a:ext>
              </a:extLst>
            </p:cNvPr>
            <p:cNvSpPr/>
            <p:nvPr/>
          </p:nvSpPr>
          <p:spPr>
            <a:xfrm>
              <a:off x="8012089" y="3056183"/>
              <a:ext cx="70294" cy="35147"/>
            </a:xfrm>
            <a:custGeom>
              <a:avLst/>
              <a:gdLst>
                <a:gd name="connsiteX0" fmla="*/ 0 w 70294"/>
                <a:gd name="connsiteY0" fmla="*/ 0 h 35147"/>
                <a:gd name="connsiteX1" fmla="*/ 70295 w 70294"/>
                <a:gd name="connsiteY1" fmla="*/ 0 h 35147"/>
                <a:gd name="connsiteX2" fmla="*/ 70295 w 70294"/>
                <a:gd name="connsiteY2" fmla="*/ 35147 h 35147"/>
                <a:gd name="connsiteX3" fmla="*/ 0 w 70294"/>
                <a:gd name="connsiteY3" fmla="*/ 35147 h 35147"/>
              </a:gdLst>
              <a:ahLst/>
              <a:cxnLst>
                <a:cxn ang="0">
                  <a:pos x="connsiteX0" y="connsiteY0"/>
                </a:cxn>
                <a:cxn ang="0">
                  <a:pos x="connsiteX1" y="connsiteY1"/>
                </a:cxn>
                <a:cxn ang="0">
                  <a:pos x="connsiteX2" y="connsiteY2"/>
                </a:cxn>
                <a:cxn ang="0">
                  <a:pos x="connsiteX3" y="connsiteY3"/>
                </a:cxn>
              </a:cxnLst>
              <a:rect l="l" t="t" r="r" b="b"/>
              <a:pathLst>
                <a:path w="70294" h="35147">
                  <a:moveTo>
                    <a:pt x="0" y="0"/>
                  </a:moveTo>
                  <a:lnTo>
                    <a:pt x="70295" y="0"/>
                  </a:lnTo>
                  <a:lnTo>
                    <a:pt x="70295" y="35147"/>
                  </a:lnTo>
                  <a:lnTo>
                    <a:pt x="0" y="35147"/>
                  </a:lnTo>
                  <a:close/>
                </a:path>
              </a:pathLst>
            </a:custGeom>
            <a:grpFill/>
            <a:ln w="9525" cap="flat">
              <a:noFill/>
              <a:prstDash val="solid"/>
              <a:miter/>
            </a:ln>
          </p:spPr>
          <p:txBody>
            <a:bodyPr rtlCol="0" anchor="ctr"/>
            <a:lstStyle/>
            <a:p>
              <a:endParaRPr lang="nb-NO"/>
            </a:p>
          </p:txBody>
        </p:sp>
        <p:sp>
          <p:nvSpPr>
            <p:cNvPr id="9" name="Grafikk 33">
              <a:extLst>
                <a:ext uri="{FF2B5EF4-FFF2-40B4-BE49-F238E27FC236}">
                  <a16:creationId xmlns:a16="http://schemas.microsoft.com/office/drawing/2014/main" id="{3D62D5E3-1E55-4C8E-90CC-6AB88059E620}"/>
                </a:ext>
              </a:extLst>
            </p:cNvPr>
            <p:cNvSpPr/>
            <p:nvPr/>
          </p:nvSpPr>
          <p:spPr>
            <a:xfrm>
              <a:off x="8012089" y="3144003"/>
              <a:ext cx="70294" cy="35147"/>
            </a:xfrm>
            <a:custGeom>
              <a:avLst/>
              <a:gdLst>
                <a:gd name="connsiteX0" fmla="*/ 0 w 70294"/>
                <a:gd name="connsiteY0" fmla="*/ 0 h 35147"/>
                <a:gd name="connsiteX1" fmla="*/ 70295 w 70294"/>
                <a:gd name="connsiteY1" fmla="*/ 0 h 35147"/>
                <a:gd name="connsiteX2" fmla="*/ 70295 w 70294"/>
                <a:gd name="connsiteY2" fmla="*/ 35147 h 35147"/>
                <a:gd name="connsiteX3" fmla="*/ 0 w 70294"/>
                <a:gd name="connsiteY3" fmla="*/ 35147 h 35147"/>
              </a:gdLst>
              <a:ahLst/>
              <a:cxnLst>
                <a:cxn ang="0">
                  <a:pos x="connsiteX0" y="connsiteY0"/>
                </a:cxn>
                <a:cxn ang="0">
                  <a:pos x="connsiteX1" y="connsiteY1"/>
                </a:cxn>
                <a:cxn ang="0">
                  <a:pos x="connsiteX2" y="connsiteY2"/>
                </a:cxn>
                <a:cxn ang="0">
                  <a:pos x="connsiteX3" y="connsiteY3"/>
                </a:cxn>
              </a:cxnLst>
              <a:rect l="l" t="t" r="r" b="b"/>
              <a:pathLst>
                <a:path w="70294" h="35147">
                  <a:moveTo>
                    <a:pt x="0" y="0"/>
                  </a:moveTo>
                  <a:lnTo>
                    <a:pt x="70295" y="0"/>
                  </a:lnTo>
                  <a:lnTo>
                    <a:pt x="70295" y="35147"/>
                  </a:lnTo>
                  <a:lnTo>
                    <a:pt x="0" y="35147"/>
                  </a:lnTo>
                  <a:close/>
                </a:path>
              </a:pathLst>
            </a:custGeom>
            <a:grpFill/>
            <a:ln w="9525" cap="flat">
              <a:noFill/>
              <a:prstDash val="solid"/>
              <a:miter/>
            </a:ln>
          </p:spPr>
          <p:txBody>
            <a:bodyPr rtlCol="0" anchor="ctr"/>
            <a:lstStyle/>
            <a:p>
              <a:endParaRPr lang="nb-NO"/>
            </a:p>
          </p:txBody>
        </p:sp>
        <p:sp>
          <p:nvSpPr>
            <p:cNvPr id="10" name="Grafikk 33">
              <a:extLst>
                <a:ext uri="{FF2B5EF4-FFF2-40B4-BE49-F238E27FC236}">
                  <a16:creationId xmlns:a16="http://schemas.microsoft.com/office/drawing/2014/main" id="{A3FBB627-C995-4568-9658-A837160B3C30}"/>
                </a:ext>
              </a:extLst>
            </p:cNvPr>
            <p:cNvSpPr/>
            <p:nvPr/>
          </p:nvSpPr>
          <p:spPr>
            <a:xfrm>
              <a:off x="8468718" y="3091235"/>
              <a:ext cx="210883" cy="210883"/>
            </a:xfrm>
            <a:custGeom>
              <a:avLst/>
              <a:gdLst>
                <a:gd name="connsiteX0" fmla="*/ 105442 w 210883"/>
                <a:gd name="connsiteY0" fmla="*/ 210884 h 210883"/>
                <a:gd name="connsiteX1" fmla="*/ 0 w 210883"/>
                <a:gd name="connsiteY1" fmla="*/ 105442 h 210883"/>
                <a:gd name="connsiteX2" fmla="*/ 105442 w 210883"/>
                <a:gd name="connsiteY2" fmla="*/ 0 h 210883"/>
                <a:gd name="connsiteX3" fmla="*/ 210884 w 210883"/>
                <a:gd name="connsiteY3" fmla="*/ 105442 h 210883"/>
                <a:gd name="connsiteX4" fmla="*/ 105442 w 210883"/>
                <a:gd name="connsiteY4" fmla="*/ 210884 h 210883"/>
                <a:gd name="connsiteX5" fmla="*/ 105442 w 210883"/>
                <a:gd name="connsiteY5" fmla="*/ 35242 h 210883"/>
                <a:gd name="connsiteX6" fmla="*/ 35147 w 210883"/>
                <a:gd name="connsiteY6" fmla="*/ 105537 h 210883"/>
                <a:gd name="connsiteX7" fmla="*/ 105442 w 210883"/>
                <a:gd name="connsiteY7" fmla="*/ 175831 h 210883"/>
                <a:gd name="connsiteX8" fmla="*/ 175736 w 210883"/>
                <a:gd name="connsiteY8" fmla="*/ 105537 h 210883"/>
                <a:gd name="connsiteX9" fmla="*/ 105442 w 210883"/>
                <a:gd name="connsiteY9" fmla="*/ 35242 h 21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883" h="210883">
                  <a:moveTo>
                    <a:pt x="105442" y="210884"/>
                  </a:moveTo>
                  <a:cubicBezTo>
                    <a:pt x="47339" y="210884"/>
                    <a:pt x="0" y="163640"/>
                    <a:pt x="0" y="105442"/>
                  </a:cubicBezTo>
                  <a:cubicBezTo>
                    <a:pt x="0" y="47339"/>
                    <a:pt x="47244" y="0"/>
                    <a:pt x="105442" y="0"/>
                  </a:cubicBezTo>
                  <a:cubicBezTo>
                    <a:pt x="163544" y="0"/>
                    <a:pt x="210884" y="47244"/>
                    <a:pt x="210884" y="105442"/>
                  </a:cubicBezTo>
                  <a:cubicBezTo>
                    <a:pt x="210884" y="163640"/>
                    <a:pt x="163544" y="210884"/>
                    <a:pt x="105442" y="210884"/>
                  </a:cubicBezTo>
                  <a:close/>
                  <a:moveTo>
                    <a:pt x="105442" y="35242"/>
                  </a:moveTo>
                  <a:cubicBezTo>
                    <a:pt x="66675" y="35242"/>
                    <a:pt x="35147" y="66770"/>
                    <a:pt x="35147" y="105537"/>
                  </a:cubicBezTo>
                  <a:cubicBezTo>
                    <a:pt x="35147" y="144304"/>
                    <a:pt x="66675" y="175831"/>
                    <a:pt x="105442" y="175831"/>
                  </a:cubicBezTo>
                  <a:cubicBezTo>
                    <a:pt x="144209" y="175831"/>
                    <a:pt x="175736" y="144304"/>
                    <a:pt x="175736" y="105537"/>
                  </a:cubicBezTo>
                  <a:cubicBezTo>
                    <a:pt x="175736" y="66770"/>
                    <a:pt x="144209" y="35242"/>
                    <a:pt x="105442" y="35242"/>
                  </a:cubicBezTo>
                  <a:close/>
                </a:path>
              </a:pathLst>
            </a:custGeom>
            <a:grpFill/>
            <a:ln w="9525" cap="flat">
              <a:noFill/>
              <a:prstDash val="solid"/>
              <a:miter/>
            </a:ln>
          </p:spPr>
          <p:txBody>
            <a:bodyPr rtlCol="0" anchor="ctr"/>
            <a:lstStyle/>
            <a:p>
              <a:endParaRPr lang="nb-NO"/>
            </a:p>
          </p:txBody>
        </p:sp>
        <p:sp>
          <p:nvSpPr>
            <p:cNvPr id="11" name="Grafikk 33">
              <a:extLst>
                <a:ext uri="{FF2B5EF4-FFF2-40B4-BE49-F238E27FC236}">
                  <a16:creationId xmlns:a16="http://schemas.microsoft.com/office/drawing/2014/main" id="{244D1BDF-A57C-41CF-A2E1-40FA7F3CE09D}"/>
                </a:ext>
              </a:extLst>
            </p:cNvPr>
            <p:cNvSpPr/>
            <p:nvPr/>
          </p:nvSpPr>
          <p:spPr>
            <a:xfrm>
              <a:off x="8714748" y="3161624"/>
              <a:ext cx="175641" cy="175641"/>
            </a:xfrm>
            <a:custGeom>
              <a:avLst/>
              <a:gdLst>
                <a:gd name="connsiteX0" fmla="*/ 87821 w 175641"/>
                <a:gd name="connsiteY0" fmla="*/ 175641 h 175641"/>
                <a:gd name="connsiteX1" fmla="*/ 0 w 175641"/>
                <a:gd name="connsiteY1" fmla="*/ 87821 h 175641"/>
                <a:gd name="connsiteX2" fmla="*/ 87821 w 175641"/>
                <a:gd name="connsiteY2" fmla="*/ 0 h 175641"/>
                <a:gd name="connsiteX3" fmla="*/ 175641 w 175641"/>
                <a:gd name="connsiteY3" fmla="*/ 87821 h 175641"/>
                <a:gd name="connsiteX4" fmla="*/ 87821 w 175641"/>
                <a:gd name="connsiteY4" fmla="*/ 175641 h 175641"/>
                <a:gd name="connsiteX5" fmla="*/ 87821 w 175641"/>
                <a:gd name="connsiteY5" fmla="*/ 35052 h 175641"/>
                <a:gd name="connsiteX6" fmla="*/ 35147 w 175641"/>
                <a:gd name="connsiteY6" fmla="*/ 87725 h 175641"/>
                <a:gd name="connsiteX7" fmla="*/ 87821 w 175641"/>
                <a:gd name="connsiteY7" fmla="*/ 140398 h 175641"/>
                <a:gd name="connsiteX8" fmla="*/ 140494 w 175641"/>
                <a:gd name="connsiteY8" fmla="*/ 87725 h 175641"/>
                <a:gd name="connsiteX9" fmla="*/ 87821 w 175641"/>
                <a:gd name="connsiteY9" fmla="*/ 35052 h 17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641" h="175641">
                  <a:moveTo>
                    <a:pt x="87821" y="175641"/>
                  </a:moveTo>
                  <a:cubicBezTo>
                    <a:pt x="39434" y="175641"/>
                    <a:pt x="0" y="136207"/>
                    <a:pt x="0" y="87821"/>
                  </a:cubicBezTo>
                  <a:cubicBezTo>
                    <a:pt x="0" y="39433"/>
                    <a:pt x="39434" y="0"/>
                    <a:pt x="87821" y="0"/>
                  </a:cubicBezTo>
                  <a:cubicBezTo>
                    <a:pt x="136208" y="0"/>
                    <a:pt x="175641" y="39433"/>
                    <a:pt x="175641" y="87821"/>
                  </a:cubicBezTo>
                  <a:cubicBezTo>
                    <a:pt x="175641" y="136207"/>
                    <a:pt x="136208" y="175641"/>
                    <a:pt x="87821" y="175641"/>
                  </a:cubicBezTo>
                  <a:close/>
                  <a:moveTo>
                    <a:pt x="87821" y="35052"/>
                  </a:moveTo>
                  <a:cubicBezTo>
                    <a:pt x="58769" y="35052"/>
                    <a:pt x="35147" y="58674"/>
                    <a:pt x="35147" y="87725"/>
                  </a:cubicBezTo>
                  <a:cubicBezTo>
                    <a:pt x="35147" y="116777"/>
                    <a:pt x="58769" y="140398"/>
                    <a:pt x="87821" y="140398"/>
                  </a:cubicBezTo>
                  <a:cubicBezTo>
                    <a:pt x="116872" y="140398"/>
                    <a:pt x="140494" y="116777"/>
                    <a:pt x="140494" y="87725"/>
                  </a:cubicBezTo>
                  <a:cubicBezTo>
                    <a:pt x="140494" y="58674"/>
                    <a:pt x="116872" y="35052"/>
                    <a:pt x="87821" y="35052"/>
                  </a:cubicBezTo>
                  <a:close/>
                </a:path>
              </a:pathLst>
            </a:custGeom>
            <a:grpFill/>
            <a:ln w="9525" cap="flat">
              <a:noFill/>
              <a:prstDash val="solid"/>
              <a:miter/>
            </a:ln>
          </p:spPr>
          <p:txBody>
            <a:bodyPr rtlCol="0" anchor="ctr"/>
            <a:lstStyle/>
            <a:p>
              <a:endParaRPr lang="nb-NO"/>
            </a:p>
          </p:txBody>
        </p:sp>
        <p:sp>
          <p:nvSpPr>
            <p:cNvPr id="12" name="Grafikk 33">
              <a:extLst>
                <a:ext uri="{FF2B5EF4-FFF2-40B4-BE49-F238E27FC236}">
                  <a16:creationId xmlns:a16="http://schemas.microsoft.com/office/drawing/2014/main" id="{3C8BE89D-9813-4AC7-A39F-A260A1464B90}"/>
                </a:ext>
              </a:extLst>
            </p:cNvPr>
            <p:cNvSpPr/>
            <p:nvPr/>
          </p:nvSpPr>
          <p:spPr>
            <a:xfrm>
              <a:off x="8784948" y="3319644"/>
              <a:ext cx="35147" cy="70294"/>
            </a:xfrm>
            <a:custGeom>
              <a:avLst/>
              <a:gdLst>
                <a:gd name="connsiteX0" fmla="*/ 0 w 35147"/>
                <a:gd name="connsiteY0" fmla="*/ 0 h 70294"/>
                <a:gd name="connsiteX1" fmla="*/ 35147 w 35147"/>
                <a:gd name="connsiteY1" fmla="*/ 0 h 70294"/>
                <a:gd name="connsiteX2" fmla="*/ 35147 w 35147"/>
                <a:gd name="connsiteY2" fmla="*/ 70294 h 70294"/>
                <a:gd name="connsiteX3" fmla="*/ 0 w 35147"/>
                <a:gd name="connsiteY3" fmla="*/ 70294 h 70294"/>
              </a:gdLst>
              <a:ahLst/>
              <a:cxnLst>
                <a:cxn ang="0">
                  <a:pos x="connsiteX0" y="connsiteY0"/>
                </a:cxn>
                <a:cxn ang="0">
                  <a:pos x="connsiteX1" y="connsiteY1"/>
                </a:cxn>
                <a:cxn ang="0">
                  <a:pos x="connsiteX2" y="connsiteY2"/>
                </a:cxn>
                <a:cxn ang="0">
                  <a:pos x="connsiteX3" y="connsiteY3"/>
                </a:cxn>
              </a:cxnLst>
              <a:rect l="l" t="t" r="r" b="b"/>
              <a:pathLst>
                <a:path w="35147" h="70294">
                  <a:moveTo>
                    <a:pt x="0" y="0"/>
                  </a:moveTo>
                  <a:lnTo>
                    <a:pt x="35147" y="0"/>
                  </a:lnTo>
                  <a:lnTo>
                    <a:pt x="35147" y="70294"/>
                  </a:lnTo>
                  <a:lnTo>
                    <a:pt x="0" y="70294"/>
                  </a:lnTo>
                  <a:close/>
                </a:path>
              </a:pathLst>
            </a:custGeom>
            <a:grpFill/>
            <a:ln w="9525" cap="flat">
              <a:noFill/>
              <a:prstDash val="solid"/>
              <a:miter/>
            </a:ln>
          </p:spPr>
          <p:txBody>
            <a:bodyPr rtlCol="0" anchor="ctr"/>
            <a:lstStyle/>
            <a:p>
              <a:endParaRPr lang="nb-NO"/>
            </a:p>
          </p:txBody>
        </p:sp>
        <p:sp>
          <p:nvSpPr>
            <p:cNvPr id="13" name="Grafikk 33">
              <a:extLst>
                <a:ext uri="{FF2B5EF4-FFF2-40B4-BE49-F238E27FC236}">
                  <a16:creationId xmlns:a16="http://schemas.microsoft.com/office/drawing/2014/main" id="{9D369101-BC2D-4C90-BC35-4A468B9704F1}"/>
                </a:ext>
              </a:extLst>
            </p:cNvPr>
            <p:cNvSpPr/>
            <p:nvPr/>
          </p:nvSpPr>
          <p:spPr>
            <a:xfrm>
              <a:off x="8556634" y="3284592"/>
              <a:ext cx="35147" cy="105441"/>
            </a:xfrm>
            <a:custGeom>
              <a:avLst/>
              <a:gdLst>
                <a:gd name="connsiteX0" fmla="*/ 0 w 35147"/>
                <a:gd name="connsiteY0" fmla="*/ 0 h 105441"/>
                <a:gd name="connsiteX1" fmla="*/ 35147 w 35147"/>
                <a:gd name="connsiteY1" fmla="*/ 0 h 105441"/>
                <a:gd name="connsiteX2" fmla="*/ 35147 w 35147"/>
                <a:gd name="connsiteY2" fmla="*/ 105442 h 105441"/>
                <a:gd name="connsiteX3" fmla="*/ 0 w 35147"/>
                <a:gd name="connsiteY3" fmla="*/ 105442 h 105441"/>
              </a:gdLst>
              <a:ahLst/>
              <a:cxnLst>
                <a:cxn ang="0">
                  <a:pos x="connsiteX0" y="connsiteY0"/>
                </a:cxn>
                <a:cxn ang="0">
                  <a:pos x="connsiteX1" y="connsiteY1"/>
                </a:cxn>
                <a:cxn ang="0">
                  <a:pos x="connsiteX2" y="connsiteY2"/>
                </a:cxn>
                <a:cxn ang="0">
                  <a:pos x="connsiteX3" y="connsiteY3"/>
                </a:cxn>
              </a:cxnLst>
              <a:rect l="l" t="t" r="r" b="b"/>
              <a:pathLst>
                <a:path w="35147" h="105441">
                  <a:moveTo>
                    <a:pt x="0" y="0"/>
                  </a:moveTo>
                  <a:lnTo>
                    <a:pt x="35147" y="0"/>
                  </a:lnTo>
                  <a:lnTo>
                    <a:pt x="35147" y="105442"/>
                  </a:lnTo>
                  <a:lnTo>
                    <a:pt x="0" y="105442"/>
                  </a:lnTo>
                  <a:close/>
                </a:path>
              </a:pathLst>
            </a:custGeom>
            <a:grpFill/>
            <a:ln w="9525" cap="flat">
              <a:noFill/>
              <a:prstDash val="solid"/>
              <a:miter/>
            </a:ln>
          </p:spPr>
          <p:txBody>
            <a:bodyPr rtlCol="0" anchor="ctr"/>
            <a:lstStyle/>
            <a:p>
              <a:endParaRPr lang="nb-NO"/>
            </a:p>
          </p:txBody>
        </p:sp>
        <p:sp>
          <p:nvSpPr>
            <p:cNvPr id="14" name="Grafikk 33">
              <a:extLst>
                <a:ext uri="{FF2B5EF4-FFF2-40B4-BE49-F238E27FC236}">
                  <a16:creationId xmlns:a16="http://schemas.microsoft.com/office/drawing/2014/main" id="{E24C744D-EDF9-4E14-85B6-464F7925ECB9}"/>
                </a:ext>
              </a:extLst>
            </p:cNvPr>
            <p:cNvSpPr/>
            <p:nvPr/>
          </p:nvSpPr>
          <p:spPr>
            <a:xfrm>
              <a:off x="8697127" y="2933215"/>
              <a:ext cx="193262" cy="87820"/>
            </a:xfrm>
            <a:custGeom>
              <a:avLst/>
              <a:gdLst>
                <a:gd name="connsiteX0" fmla="*/ 193262 w 193262"/>
                <a:gd name="connsiteY0" fmla="*/ 87821 h 87820"/>
                <a:gd name="connsiteX1" fmla="*/ 158115 w 193262"/>
                <a:gd name="connsiteY1" fmla="*/ 87821 h 87820"/>
                <a:gd name="connsiteX2" fmla="*/ 158115 w 193262"/>
                <a:gd name="connsiteY2" fmla="*/ 35147 h 87820"/>
                <a:gd name="connsiteX3" fmla="*/ 0 w 193262"/>
                <a:gd name="connsiteY3" fmla="*/ 35147 h 87820"/>
                <a:gd name="connsiteX4" fmla="*/ 0 w 193262"/>
                <a:gd name="connsiteY4" fmla="*/ 0 h 87820"/>
                <a:gd name="connsiteX5" fmla="*/ 158115 w 193262"/>
                <a:gd name="connsiteY5" fmla="*/ 0 h 87820"/>
                <a:gd name="connsiteX6" fmla="*/ 193262 w 193262"/>
                <a:gd name="connsiteY6" fmla="*/ 35147 h 87820"/>
                <a:gd name="connsiteX7" fmla="*/ 193262 w 193262"/>
                <a:gd name="connsiteY7" fmla="*/ 87821 h 8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62" h="87820">
                  <a:moveTo>
                    <a:pt x="193262" y="87821"/>
                  </a:moveTo>
                  <a:lnTo>
                    <a:pt x="158115" y="87821"/>
                  </a:lnTo>
                  <a:lnTo>
                    <a:pt x="158115" y="35147"/>
                  </a:lnTo>
                  <a:lnTo>
                    <a:pt x="0" y="35147"/>
                  </a:lnTo>
                  <a:lnTo>
                    <a:pt x="0" y="0"/>
                  </a:lnTo>
                  <a:lnTo>
                    <a:pt x="158115" y="0"/>
                  </a:lnTo>
                  <a:cubicBezTo>
                    <a:pt x="177451" y="0"/>
                    <a:pt x="193262" y="15812"/>
                    <a:pt x="193262" y="35147"/>
                  </a:cubicBezTo>
                  <a:lnTo>
                    <a:pt x="193262" y="87821"/>
                  </a:lnTo>
                  <a:close/>
                </a:path>
              </a:pathLst>
            </a:custGeom>
            <a:grpFill/>
            <a:ln w="9525" cap="flat">
              <a:noFill/>
              <a:prstDash val="solid"/>
              <a:miter/>
            </a:ln>
          </p:spPr>
          <p:txBody>
            <a:bodyPr rtlCol="0" anchor="ctr"/>
            <a:lstStyle/>
            <a:p>
              <a:endParaRPr lang="nb-NO"/>
            </a:p>
          </p:txBody>
        </p:sp>
        <p:sp>
          <p:nvSpPr>
            <p:cNvPr id="15" name="Grafikk 33">
              <a:extLst>
                <a:ext uri="{FF2B5EF4-FFF2-40B4-BE49-F238E27FC236}">
                  <a16:creationId xmlns:a16="http://schemas.microsoft.com/office/drawing/2014/main" id="{8A888AEE-8B40-426B-BA6A-92139B0AEDA6}"/>
                </a:ext>
              </a:extLst>
            </p:cNvPr>
            <p:cNvSpPr/>
            <p:nvPr/>
          </p:nvSpPr>
          <p:spPr>
            <a:xfrm>
              <a:off x="8468718" y="2687279"/>
              <a:ext cx="245935" cy="421576"/>
            </a:xfrm>
            <a:custGeom>
              <a:avLst/>
              <a:gdLst>
                <a:gd name="connsiteX0" fmla="*/ 245936 w 245935"/>
                <a:gd name="connsiteY0" fmla="*/ 421576 h 421576"/>
                <a:gd name="connsiteX1" fmla="*/ 210788 w 245935"/>
                <a:gd name="connsiteY1" fmla="*/ 421576 h 421576"/>
                <a:gd name="connsiteX2" fmla="*/ 210788 w 245935"/>
                <a:gd name="connsiteY2" fmla="*/ 122968 h 421576"/>
                <a:gd name="connsiteX3" fmla="*/ 49149 w 245935"/>
                <a:gd name="connsiteY3" fmla="*/ 36766 h 421576"/>
                <a:gd name="connsiteX4" fmla="*/ 43910 w 245935"/>
                <a:gd name="connsiteY4" fmla="*/ 35147 h 421576"/>
                <a:gd name="connsiteX5" fmla="*/ 35147 w 245935"/>
                <a:gd name="connsiteY5" fmla="*/ 43910 h 421576"/>
                <a:gd name="connsiteX6" fmla="*/ 35147 w 245935"/>
                <a:gd name="connsiteY6" fmla="*/ 386429 h 421576"/>
                <a:gd name="connsiteX7" fmla="*/ 0 w 245935"/>
                <a:gd name="connsiteY7" fmla="*/ 386429 h 421576"/>
                <a:gd name="connsiteX8" fmla="*/ 0 w 245935"/>
                <a:gd name="connsiteY8" fmla="*/ 43910 h 421576"/>
                <a:gd name="connsiteX9" fmla="*/ 43910 w 245935"/>
                <a:gd name="connsiteY9" fmla="*/ 0 h 421576"/>
                <a:gd name="connsiteX10" fmla="*/ 66484 w 245935"/>
                <a:gd name="connsiteY10" fmla="*/ 6286 h 421576"/>
                <a:gd name="connsiteX11" fmla="*/ 227933 w 245935"/>
                <a:gd name="connsiteY11" fmla="*/ 92393 h 421576"/>
                <a:gd name="connsiteX12" fmla="*/ 245840 w 245935"/>
                <a:gd name="connsiteY12" fmla="*/ 123063 h 421576"/>
                <a:gd name="connsiteX13" fmla="*/ 245840 w 245935"/>
                <a:gd name="connsiteY13" fmla="*/ 421576 h 42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5935" h="421576">
                  <a:moveTo>
                    <a:pt x="245936" y="421576"/>
                  </a:moveTo>
                  <a:lnTo>
                    <a:pt x="210788" y="421576"/>
                  </a:lnTo>
                  <a:lnTo>
                    <a:pt x="210788" y="122968"/>
                  </a:lnTo>
                  <a:lnTo>
                    <a:pt x="49149" y="36766"/>
                  </a:lnTo>
                  <a:cubicBezTo>
                    <a:pt x="47053" y="35528"/>
                    <a:pt x="45529" y="35147"/>
                    <a:pt x="43910" y="35147"/>
                  </a:cubicBezTo>
                  <a:cubicBezTo>
                    <a:pt x="39052" y="35147"/>
                    <a:pt x="35147" y="39052"/>
                    <a:pt x="35147" y="43910"/>
                  </a:cubicBezTo>
                  <a:lnTo>
                    <a:pt x="35147" y="386429"/>
                  </a:lnTo>
                  <a:lnTo>
                    <a:pt x="0" y="386429"/>
                  </a:lnTo>
                  <a:lnTo>
                    <a:pt x="0" y="43910"/>
                  </a:lnTo>
                  <a:cubicBezTo>
                    <a:pt x="0" y="19717"/>
                    <a:pt x="19717" y="0"/>
                    <a:pt x="43910" y="0"/>
                  </a:cubicBezTo>
                  <a:cubicBezTo>
                    <a:pt x="51911" y="0"/>
                    <a:pt x="59722" y="2191"/>
                    <a:pt x="66484" y="6286"/>
                  </a:cubicBezTo>
                  <a:lnTo>
                    <a:pt x="227933" y="92393"/>
                  </a:lnTo>
                  <a:cubicBezTo>
                    <a:pt x="239268" y="99060"/>
                    <a:pt x="245840" y="110680"/>
                    <a:pt x="245840" y="123063"/>
                  </a:cubicBezTo>
                  <a:lnTo>
                    <a:pt x="245840" y="421576"/>
                  </a:lnTo>
                  <a:close/>
                </a:path>
              </a:pathLst>
            </a:custGeom>
            <a:grpFill/>
            <a:ln w="9525" cap="flat">
              <a:noFill/>
              <a:prstDash val="solid"/>
              <a:miter/>
            </a:ln>
          </p:spPr>
          <p:txBody>
            <a:bodyPr rtlCol="0" anchor="ctr"/>
            <a:lstStyle/>
            <a:p>
              <a:endParaRPr lang="nb-NO"/>
            </a:p>
          </p:txBody>
        </p:sp>
        <p:sp>
          <p:nvSpPr>
            <p:cNvPr id="16" name="Grafikk 33">
              <a:extLst>
                <a:ext uri="{FF2B5EF4-FFF2-40B4-BE49-F238E27FC236}">
                  <a16:creationId xmlns:a16="http://schemas.microsoft.com/office/drawing/2014/main" id="{DE190C23-28D2-4472-88D0-497DC4814E03}"/>
                </a:ext>
              </a:extLst>
            </p:cNvPr>
            <p:cNvSpPr/>
            <p:nvPr/>
          </p:nvSpPr>
          <p:spPr>
            <a:xfrm>
              <a:off x="8609307" y="2827868"/>
              <a:ext cx="35147" cy="105441"/>
            </a:xfrm>
            <a:custGeom>
              <a:avLst/>
              <a:gdLst>
                <a:gd name="connsiteX0" fmla="*/ 0 w 35147"/>
                <a:gd name="connsiteY0" fmla="*/ 0 h 105441"/>
                <a:gd name="connsiteX1" fmla="*/ 35147 w 35147"/>
                <a:gd name="connsiteY1" fmla="*/ 0 h 105441"/>
                <a:gd name="connsiteX2" fmla="*/ 35147 w 35147"/>
                <a:gd name="connsiteY2" fmla="*/ 105442 h 105441"/>
                <a:gd name="connsiteX3" fmla="*/ 0 w 35147"/>
                <a:gd name="connsiteY3" fmla="*/ 105442 h 105441"/>
              </a:gdLst>
              <a:ahLst/>
              <a:cxnLst>
                <a:cxn ang="0">
                  <a:pos x="connsiteX0" y="connsiteY0"/>
                </a:cxn>
                <a:cxn ang="0">
                  <a:pos x="connsiteX1" y="connsiteY1"/>
                </a:cxn>
                <a:cxn ang="0">
                  <a:pos x="connsiteX2" y="connsiteY2"/>
                </a:cxn>
                <a:cxn ang="0">
                  <a:pos x="connsiteX3" y="connsiteY3"/>
                </a:cxn>
              </a:cxnLst>
              <a:rect l="l" t="t" r="r" b="b"/>
              <a:pathLst>
                <a:path w="35147" h="105441">
                  <a:moveTo>
                    <a:pt x="0" y="0"/>
                  </a:moveTo>
                  <a:lnTo>
                    <a:pt x="35147" y="0"/>
                  </a:lnTo>
                  <a:lnTo>
                    <a:pt x="35147" y="105442"/>
                  </a:lnTo>
                  <a:lnTo>
                    <a:pt x="0" y="105442"/>
                  </a:lnTo>
                  <a:close/>
                </a:path>
              </a:pathLst>
            </a:custGeom>
            <a:grpFill/>
            <a:ln w="9525" cap="flat">
              <a:noFill/>
              <a:prstDash val="solid"/>
              <a:miter/>
            </a:ln>
          </p:spPr>
          <p:txBody>
            <a:bodyPr rtlCol="0" anchor="ctr"/>
            <a:lstStyle/>
            <a:p>
              <a:endParaRPr lang="nb-NO"/>
            </a:p>
          </p:txBody>
        </p:sp>
        <p:sp>
          <p:nvSpPr>
            <p:cNvPr id="17" name="Grafikk 33">
              <a:extLst>
                <a:ext uri="{FF2B5EF4-FFF2-40B4-BE49-F238E27FC236}">
                  <a16:creationId xmlns:a16="http://schemas.microsoft.com/office/drawing/2014/main" id="{8A17C176-A30F-4A05-AADB-0A1967C15091}"/>
                </a:ext>
              </a:extLst>
            </p:cNvPr>
            <p:cNvSpPr/>
            <p:nvPr/>
          </p:nvSpPr>
          <p:spPr>
            <a:xfrm>
              <a:off x="8539012" y="2827868"/>
              <a:ext cx="35147" cy="105441"/>
            </a:xfrm>
            <a:custGeom>
              <a:avLst/>
              <a:gdLst>
                <a:gd name="connsiteX0" fmla="*/ 0 w 35147"/>
                <a:gd name="connsiteY0" fmla="*/ 0 h 105441"/>
                <a:gd name="connsiteX1" fmla="*/ 35147 w 35147"/>
                <a:gd name="connsiteY1" fmla="*/ 0 h 105441"/>
                <a:gd name="connsiteX2" fmla="*/ 35147 w 35147"/>
                <a:gd name="connsiteY2" fmla="*/ 105442 h 105441"/>
                <a:gd name="connsiteX3" fmla="*/ 0 w 35147"/>
                <a:gd name="connsiteY3" fmla="*/ 105442 h 105441"/>
              </a:gdLst>
              <a:ahLst/>
              <a:cxnLst>
                <a:cxn ang="0">
                  <a:pos x="connsiteX0" y="connsiteY0"/>
                </a:cxn>
                <a:cxn ang="0">
                  <a:pos x="connsiteX1" y="connsiteY1"/>
                </a:cxn>
                <a:cxn ang="0">
                  <a:pos x="connsiteX2" y="connsiteY2"/>
                </a:cxn>
                <a:cxn ang="0">
                  <a:pos x="connsiteX3" y="connsiteY3"/>
                </a:cxn>
              </a:cxnLst>
              <a:rect l="l" t="t" r="r" b="b"/>
              <a:pathLst>
                <a:path w="35147" h="105441">
                  <a:moveTo>
                    <a:pt x="0" y="0"/>
                  </a:moveTo>
                  <a:lnTo>
                    <a:pt x="35147" y="0"/>
                  </a:lnTo>
                  <a:lnTo>
                    <a:pt x="35147" y="105442"/>
                  </a:lnTo>
                  <a:lnTo>
                    <a:pt x="0" y="105442"/>
                  </a:lnTo>
                  <a:close/>
                </a:path>
              </a:pathLst>
            </a:custGeom>
            <a:grpFill/>
            <a:ln w="9525" cap="flat">
              <a:noFill/>
              <a:prstDash val="solid"/>
              <a:miter/>
            </a:ln>
          </p:spPr>
          <p:txBody>
            <a:bodyPr rtlCol="0" anchor="ctr"/>
            <a:lstStyle/>
            <a:p>
              <a:endParaRPr lang="nb-NO"/>
            </a:p>
          </p:txBody>
        </p:sp>
        <p:sp>
          <p:nvSpPr>
            <p:cNvPr id="18" name="Grafikk 33">
              <a:extLst>
                <a:ext uri="{FF2B5EF4-FFF2-40B4-BE49-F238E27FC236}">
                  <a16:creationId xmlns:a16="http://schemas.microsoft.com/office/drawing/2014/main" id="{DD8DF57D-CA6E-4470-ACE8-41C4604C095E}"/>
                </a:ext>
              </a:extLst>
            </p:cNvPr>
            <p:cNvSpPr/>
            <p:nvPr/>
          </p:nvSpPr>
          <p:spPr>
            <a:xfrm>
              <a:off x="8170109" y="2757479"/>
              <a:ext cx="263556" cy="632459"/>
            </a:xfrm>
            <a:custGeom>
              <a:avLst/>
              <a:gdLst>
                <a:gd name="connsiteX0" fmla="*/ 263557 w 263556"/>
                <a:gd name="connsiteY0" fmla="*/ 632460 h 632459"/>
                <a:gd name="connsiteX1" fmla="*/ 228410 w 263556"/>
                <a:gd name="connsiteY1" fmla="*/ 632460 h 632459"/>
                <a:gd name="connsiteX2" fmla="*/ 228410 w 263556"/>
                <a:gd name="connsiteY2" fmla="*/ 105442 h 632459"/>
                <a:gd name="connsiteX3" fmla="*/ 175736 w 263556"/>
                <a:gd name="connsiteY3" fmla="*/ 105442 h 632459"/>
                <a:gd name="connsiteX4" fmla="*/ 175736 w 263556"/>
                <a:gd name="connsiteY4" fmla="*/ 35147 h 632459"/>
                <a:gd name="connsiteX5" fmla="*/ 35147 w 263556"/>
                <a:gd name="connsiteY5" fmla="*/ 35147 h 632459"/>
                <a:gd name="connsiteX6" fmla="*/ 35147 w 263556"/>
                <a:gd name="connsiteY6" fmla="*/ 87821 h 632459"/>
                <a:gd name="connsiteX7" fmla="*/ 0 w 263556"/>
                <a:gd name="connsiteY7" fmla="*/ 87821 h 632459"/>
                <a:gd name="connsiteX8" fmla="*/ 0 w 263556"/>
                <a:gd name="connsiteY8" fmla="*/ 35147 h 632459"/>
                <a:gd name="connsiteX9" fmla="*/ 35147 w 263556"/>
                <a:gd name="connsiteY9" fmla="*/ 0 h 632459"/>
                <a:gd name="connsiteX10" fmla="*/ 175641 w 263556"/>
                <a:gd name="connsiteY10" fmla="*/ 0 h 632459"/>
                <a:gd name="connsiteX11" fmla="*/ 210788 w 263556"/>
                <a:gd name="connsiteY11" fmla="*/ 35147 h 632459"/>
                <a:gd name="connsiteX12" fmla="*/ 210788 w 263556"/>
                <a:gd name="connsiteY12" fmla="*/ 70294 h 632459"/>
                <a:gd name="connsiteX13" fmla="*/ 228314 w 263556"/>
                <a:gd name="connsiteY13" fmla="*/ 70294 h 632459"/>
                <a:gd name="connsiteX14" fmla="*/ 263462 w 263556"/>
                <a:gd name="connsiteY14" fmla="*/ 105442 h 632459"/>
                <a:gd name="connsiteX15" fmla="*/ 263462 w 263556"/>
                <a:gd name="connsiteY15" fmla="*/ 632460 h 63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556" h="632459">
                  <a:moveTo>
                    <a:pt x="263557" y="632460"/>
                  </a:moveTo>
                  <a:lnTo>
                    <a:pt x="228410" y="632460"/>
                  </a:lnTo>
                  <a:lnTo>
                    <a:pt x="228410" y="105442"/>
                  </a:lnTo>
                  <a:lnTo>
                    <a:pt x="175736" y="105442"/>
                  </a:lnTo>
                  <a:lnTo>
                    <a:pt x="175736" y="35147"/>
                  </a:lnTo>
                  <a:lnTo>
                    <a:pt x="35147" y="35147"/>
                  </a:lnTo>
                  <a:lnTo>
                    <a:pt x="35147" y="87821"/>
                  </a:lnTo>
                  <a:lnTo>
                    <a:pt x="0" y="87821"/>
                  </a:lnTo>
                  <a:lnTo>
                    <a:pt x="0" y="35147"/>
                  </a:lnTo>
                  <a:cubicBezTo>
                    <a:pt x="0" y="15811"/>
                    <a:pt x="15811" y="0"/>
                    <a:pt x="35147" y="0"/>
                  </a:cubicBezTo>
                  <a:lnTo>
                    <a:pt x="175641" y="0"/>
                  </a:lnTo>
                  <a:cubicBezTo>
                    <a:pt x="194977" y="0"/>
                    <a:pt x="210788" y="15811"/>
                    <a:pt x="210788" y="35147"/>
                  </a:cubicBezTo>
                  <a:lnTo>
                    <a:pt x="210788" y="70294"/>
                  </a:lnTo>
                  <a:lnTo>
                    <a:pt x="228314" y="70294"/>
                  </a:lnTo>
                  <a:cubicBezTo>
                    <a:pt x="247650" y="70294"/>
                    <a:pt x="263462" y="86106"/>
                    <a:pt x="263462" y="105442"/>
                  </a:cubicBezTo>
                  <a:lnTo>
                    <a:pt x="263462" y="632460"/>
                  </a:lnTo>
                  <a:close/>
                </a:path>
              </a:pathLst>
            </a:custGeom>
            <a:grpFill/>
            <a:ln w="9525" cap="flat">
              <a:noFill/>
              <a:prstDash val="solid"/>
              <a:miter/>
            </a:ln>
          </p:spPr>
          <p:txBody>
            <a:bodyPr rtlCol="0" anchor="ctr"/>
            <a:lstStyle/>
            <a:p>
              <a:endParaRPr lang="nb-NO"/>
            </a:p>
          </p:txBody>
        </p:sp>
        <p:sp>
          <p:nvSpPr>
            <p:cNvPr id="19" name="Grafikk 33">
              <a:extLst>
                <a:ext uri="{FF2B5EF4-FFF2-40B4-BE49-F238E27FC236}">
                  <a16:creationId xmlns:a16="http://schemas.microsoft.com/office/drawing/2014/main" id="{6A5C1083-759A-446A-B53B-5312BE617747}"/>
                </a:ext>
              </a:extLst>
            </p:cNvPr>
            <p:cNvSpPr/>
            <p:nvPr/>
          </p:nvSpPr>
          <p:spPr>
            <a:xfrm>
              <a:off x="8187730" y="2915689"/>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20" name="Grafikk 33">
              <a:extLst>
                <a:ext uri="{FF2B5EF4-FFF2-40B4-BE49-F238E27FC236}">
                  <a16:creationId xmlns:a16="http://schemas.microsoft.com/office/drawing/2014/main" id="{7B775BD9-628F-40CE-824D-8CF42B0A7BAE}"/>
                </a:ext>
              </a:extLst>
            </p:cNvPr>
            <p:cNvSpPr/>
            <p:nvPr/>
          </p:nvSpPr>
          <p:spPr>
            <a:xfrm>
              <a:off x="8328224" y="2915689"/>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21" name="Grafikk 33">
              <a:extLst>
                <a:ext uri="{FF2B5EF4-FFF2-40B4-BE49-F238E27FC236}">
                  <a16:creationId xmlns:a16="http://schemas.microsoft.com/office/drawing/2014/main" id="{18C8B8AF-4DCF-46AF-96BE-1BC197AD25E6}"/>
                </a:ext>
              </a:extLst>
            </p:cNvPr>
            <p:cNvSpPr/>
            <p:nvPr/>
          </p:nvSpPr>
          <p:spPr>
            <a:xfrm>
              <a:off x="8187730" y="3021035"/>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22" name="Grafikk 33">
              <a:extLst>
                <a:ext uri="{FF2B5EF4-FFF2-40B4-BE49-F238E27FC236}">
                  <a16:creationId xmlns:a16="http://schemas.microsoft.com/office/drawing/2014/main" id="{7AC3C4EC-C7A8-47CB-9A21-B2EA4C7BD8D0}"/>
                </a:ext>
              </a:extLst>
            </p:cNvPr>
            <p:cNvSpPr/>
            <p:nvPr/>
          </p:nvSpPr>
          <p:spPr>
            <a:xfrm>
              <a:off x="8328224" y="3021035"/>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23" name="Grafikk 33">
              <a:extLst>
                <a:ext uri="{FF2B5EF4-FFF2-40B4-BE49-F238E27FC236}">
                  <a16:creationId xmlns:a16="http://schemas.microsoft.com/office/drawing/2014/main" id="{3BFF54B8-0B44-4C46-A331-63F752476A4D}"/>
                </a:ext>
              </a:extLst>
            </p:cNvPr>
            <p:cNvSpPr/>
            <p:nvPr/>
          </p:nvSpPr>
          <p:spPr>
            <a:xfrm>
              <a:off x="8187730" y="3126477"/>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24" name="Grafikk 33">
              <a:extLst>
                <a:ext uri="{FF2B5EF4-FFF2-40B4-BE49-F238E27FC236}">
                  <a16:creationId xmlns:a16="http://schemas.microsoft.com/office/drawing/2014/main" id="{EC7E20B6-8899-4A5E-8DD8-7DDA0FEFB146}"/>
                </a:ext>
              </a:extLst>
            </p:cNvPr>
            <p:cNvSpPr/>
            <p:nvPr/>
          </p:nvSpPr>
          <p:spPr>
            <a:xfrm>
              <a:off x="8328224" y="3126477"/>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25" name="Grafikk 33">
              <a:extLst>
                <a:ext uri="{FF2B5EF4-FFF2-40B4-BE49-F238E27FC236}">
                  <a16:creationId xmlns:a16="http://schemas.microsoft.com/office/drawing/2014/main" id="{1684C833-50FF-42DE-BA02-DCFAA7217E4A}"/>
                </a:ext>
              </a:extLst>
            </p:cNvPr>
            <p:cNvSpPr/>
            <p:nvPr/>
          </p:nvSpPr>
          <p:spPr>
            <a:xfrm>
              <a:off x="8187730" y="3231824"/>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26" name="Grafikk 33">
              <a:extLst>
                <a:ext uri="{FF2B5EF4-FFF2-40B4-BE49-F238E27FC236}">
                  <a16:creationId xmlns:a16="http://schemas.microsoft.com/office/drawing/2014/main" id="{48D41A2A-0845-4AAC-89FF-590DB220FA9B}"/>
                </a:ext>
              </a:extLst>
            </p:cNvPr>
            <p:cNvSpPr/>
            <p:nvPr/>
          </p:nvSpPr>
          <p:spPr>
            <a:xfrm>
              <a:off x="8328224" y="3231824"/>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27" name="Grafikk 33">
              <a:extLst>
                <a:ext uri="{FF2B5EF4-FFF2-40B4-BE49-F238E27FC236}">
                  <a16:creationId xmlns:a16="http://schemas.microsoft.com/office/drawing/2014/main" id="{FB7EDD3A-83A8-4435-A8EA-CC85DAAC3CCA}"/>
                </a:ext>
              </a:extLst>
            </p:cNvPr>
            <p:cNvSpPr/>
            <p:nvPr/>
          </p:nvSpPr>
          <p:spPr>
            <a:xfrm>
              <a:off x="8200970" y="2617080"/>
              <a:ext cx="149066" cy="55721"/>
            </a:xfrm>
            <a:custGeom>
              <a:avLst/>
              <a:gdLst>
                <a:gd name="connsiteX0" fmla="*/ 24860 w 149066"/>
                <a:gd name="connsiteY0" fmla="*/ 55721 h 55721"/>
                <a:gd name="connsiteX1" fmla="*/ 0 w 149066"/>
                <a:gd name="connsiteY1" fmla="*/ 30861 h 55721"/>
                <a:gd name="connsiteX2" fmla="*/ 74581 w 149066"/>
                <a:gd name="connsiteY2" fmla="*/ 0 h 55721"/>
                <a:gd name="connsiteX3" fmla="*/ 149066 w 149066"/>
                <a:gd name="connsiteY3" fmla="*/ 30766 h 55721"/>
                <a:gd name="connsiteX4" fmla="*/ 124301 w 149066"/>
                <a:gd name="connsiteY4" fmla="*/ 55626 h 55721"/>
                <a:gd name="connsiteX5" fmla="*/ 24860 w 149066"/>
                <a:gd name="connsiteY5" fmla="*/ 55721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66" h="55721">
                  <a:moveTo>
                    <a:pt x="24860" y="55721"/>
                  </a:moveTo>
                  <a:lnTo>
                    <a:pt x="0" y="30861"/>
                  </a:lnTo>
                  <a:cubicBezTo>
                    <a:pt x="19907" y="10954"/>
                    <a:pt x="46387" y="0"/>
                    <a:pt x="74581" y="0"/>
                  </a:cubicBezTo>
                  <a:cubicBezTo>
                    <a:pt x="102679" y="0"/>
                    <a:pt x="129159" y="10954"/>
                    <a:pt x="149066" y="30766"/>
                  </a:cubicBezTo>
                  <a:lnTo>
                    <a:pt x="124301" y="55626"/>
                  </a:lnTo>
                  <a:cubicBezTo>
                    <a:pt x="97631" y="29147"/>
                    <a:pt x="51435" y="29147"/>
                    <a:pt x="24860" y="55721"/>
                  </a:cubicBezTo>
                  <a:close/>
                </a:path>
              </a:pathLst>
            </a:custGeom>
            <a:grpFill/>
            <a:ln w="9525" cap="flat">
              <a:noFill/>
              <a:prstDash val="solid"/>
              <a:miter/>
            </a:ln>
          </p:spPr>
          <p:txBody>
            <a:bodyPr rtlCol="0" anchor="ctr"/>
            <a:lstStyle/>
            <a:p>
              <a:endParaRPr lang="nb-NO"/>
            </a:p>
          </p:txBody>
        </p:sp>
        <p:sp>
          <p:nvSpPr>
            <p:cNvPr id="28" name="Grafikk 33">
              <a:extLst>
                <a:ext uri="{FF2B5EF4-FFF2-40B4-BE49-F238E27FC236}">
                  <a16:creationId xmlns:a16="http://schemas.microsoft.com/office/drawing/2014/main" id="{FB6D2051-E2DD-49C5-943A-87BD614C8C8A}"/>
                </a:ext>
              </a:extLst>
            </p:cNvPr>
            <p:cNvSpPr/>
            <p:nvPr/>
          </p:nvSpPr>
          <p:spPr>
            <a:xfrm>
              <a:off x="8138867" y="2529164"/>
              <a:ext cx="273176" cy="81438"/>
            </a:xfrm>
            <a:custGeom>
              <a:avLst/>
              <a:gdLst>
                <a:gd name="connsiteX0" fmla="*/ 24860 w 273176"/>
                <a:gd name="connsiteY0" fmla="*/ 81439 h 81438"/>
                <a:gd name="connsiteX1" fmla="*/ 0 w 273176"/>
                <a:gd name="connsiteY1" fmla="*/ 56579 h 81438"/>
                <a:gd name="connsiteX2" fmla="*/ 136589 w 273176"/>
                <a:gd name="connsiteY2" fmla="*/ 0 h 81438"/>
                <a:gd name="connsiteX3" fmla="*/ 273177 w 273176"/>
                <a:gd name="connsiteY3" fmla="*/ 56579 h 81438"/>
                <a:gd name="connsiteX4" fmla="*/ 248317 w 273176"/>
                <a:gd name="connsiteY4" fmla="*/ 81439 h 81438"/>
                <a:gd name="connsiteX5" fmla="*/ 136589 w 273176"/>
                <a:gd name="connsiteY5" fmla="*/ 35147 h 81438"/>
                <a:gd name="connsiteX6" fmla="*/ 24860 w 273176"/>
                <a:gd name="connsiteY6" fmla="*/ 81439 h 8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176" h="81438">
                  <a:moveTo>
                    <a:pt x="24860" y="81439"/>
                  </a:moveTo>
                  <a:lnTo>
                    <a:pt x="0" y="56579"/>
                  </a:lnTo>
                  <a:cubicBezTo>
                    <a:pt x="36481" y="20098"/>
                    <a:pt x="85058" y="0"/>
                    <a:pt x="136589" y="0"/>
                  </a:cubicBezTo>
                  <a:cubicBezTo>
                    <a:pt x="188214" y="0"/>
                    <a:pt x="236696" y="20098"/>
                    <a:pt x="273177" y="56579"/>
                  </a:cubicBezTo>
                  <a:lnTo>
                    <a:pt x="248317" y="81439"/>
                  </a:lnTo>
                  <a:cubicBezTo>
                    <a:pt x="218503" y="51626"/>
                    <a:pt x="178784" y="35147"/>
                    <a:pt x="136589" y="35147"/>
                  </a:cubicBezTo>
                  <a:cubicBezTo>
                    <a:pt x="94393" y="35147"/>
                    <a:pt x="54769" y="51626"/>
                    <a:pt x="24860" y="81439"/>
                  </a:cubicBezTo>
                  <a:close/>
                </a:path>
              </a:pathLst>
            </a:custGeom>
            <a:grpFill/>
            <a:ln w="9525" cap="flat">
              <a:noFill/>
              <a:prstDash val="solid"/>
              <a:miter/>
            </a:ln>
          </p:spPr>
          <p:txBody>
            <a:bodyPr rtlCol="0" anchor="ctr"/>
            <a:lstStyle/>
            <a:p>
              <a:endParaRPr lang="nb-NO"/>
            </a:p>
          </p:txBody>
        </p:sp>
      </p:grpSp>
    </p:spTree>
    <p:extLst>
      <p:ext uri="{BB962C8B-B14F-4D97-AF65-F5344CB8AC3E}">
        <p14:creationId xmlns:p14="http://schemas.microsoft.com/office/powerpoint/2010/main" val="16640523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9_Tomt">
    <p:bg>
      <p:bgPr>
        <a:gradFill>
          <a:gsLst>
            <a:gs pos="0">
              <a:schemeClr val="accent1"/>
            </a:gs>
            <a:gs pos="100000">
              <a:schemeClr val="tx2"/>
            </a:gs>
          </a:gsLst>
          <a:lin ang="8100000" scaled="1"/>
        </a:gradFill>
        <a:effectLst/>
      </p:bgPr>
    </p:bg>
    <p:spTree>
      <p:nvGrpSpPr>
        <p:cNvPr id="1" name=""/>
        <p:cNvGrpSpPr/>
        <p:nvPr/>
      </p:nvGrpSpPr>
      <p:grpSpPr>
        <a:xfrm>
          <a:off x="0" y="0"/>
          <a:ext cx="0" cy="0"/>
          <a:chOff x="0" y="0"/>
          <a:chExt cx="0" cy="0"/>
        </a:xfrm>
      </p:grpSpPr>
      <p:grpSp>
        <p:nvGrpSpPr>
          <p:cNvPr id="2" name="Grafikk 33">
            <a:extLst>
              <a:ext uri="{FF2B5EF4-FFF2-40B4-BE49-F238E27FC236}">
                <a16:creationId xmlns:a16="http://schemas.microsoft.com/office/drawing/2014/main" id="{1F273811-91AE-4B65-8EE2-C3C70A3F8580}"/>
              </a:ext>
            </a:extLst>
          </p:cNvPr>
          <p:cNvGrpSpPr/>
          <p:nvPr userDrawn="1"/>
        </p:nvGrpSpPr>
        <p:grpSpPr>
          <a:xfrm>
            <a:off x="4526213" y="1862780"/>
            <a:ext cx="3100586" cy="2402823"/>
            <a:chOff x="7906648" y="2529164"/>
            <a:chExt cx="1133475" cy="878395"/>
          </a:xfrm>
          <a:solidFill>
            <a:schemeClr val="bg1"/>
          </a:solidFill>
        </p:grpSpPr>
        <p:sp>
          <p:nvSpPr>
            <p:cNvPr id="3" name="Grafikk 33">
              <a:extLst>
                <a:ext uri="{FF2B5EF4-FFF2-40B4-BE49-F238E27FC236}">
                  <a16:creationId xmlns:a16="http://schemas.microsoft.com/office/drawing/2014/main" id="{10D01A85-A1AB-47C8-A00F-5E4614D50B4E}"/>
                </a:ext>
              </a:extLst>
            </p:cNvPr>
            <p:cNvSpPr/>
            <p:nvPr/>
          </p:nvSpPr>
          <p:spPr>
            <a:xfrm>
              <a:off x="8784757" y="2713568"/>
              <a:ext cx="105251" cy="180308"/>
            </a:xfrm>
            <a:custGeom>
              <a:avLst/>
              <a:gdLst>
                <a:gd name="connsiteX0" fmla="*/ 30099 w 105251"/>
                <a:gd name="connsiteY0" fmla="*/ 180308 h 180308"/>
                <a:gd name="connsiteX1" fmla="*/ 0 w 105251"/>
                <a:gd name="connsiteY1" fmla="*/ 180308 h 180308"/>
                <a:gd name="connsiteX2" fmla="*/ 105251 w 105251"/>
                <a:gd name="connsiteY2" fmla="*/ 0 h 180308"/>
                <a:gd name="connsiteX3" fmla="*/ 105251 w 105251"/>
                <a:gd name="connsiteY3" fmla="*/ 30099 h 180308"/>
                <a:gd name="connsiteX4" fmla="*/ 30099 w 105251"/>
                <a:gd name="connsiteY4" fmla="*/ 180308 h 180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51" h="180308">
                  <a:moveTo>
                    <a:pt x="30099" y="180308"/>
                  </a:moveTo>
                  <a:lnTo>
                    <a:pt x="0" y="180308"/>
                  </a:lnTo>
                  <a:cubicBezTo>
                    <a:pt x="0" y="72390"/>
                    <a:pt x="42291" y="0"/>
                    <a:pt x="105251" y="0"/>
                  </a:cubicBezTo>
                  <a:lnTo>
                    <a:pt x="105251" y="30099"/>
                  </a:lnTo>
                  <a:cubicBezTo>
                    <a:pt x="53626" y="30004"/>
                    <a:pt x="30099" y="107918"/>
                    <a:pt x="30099" y="180308"/>
                  </a:cubicBezTo>
                  <a:close/>
                </a:path>
              </a:pathLst>
            </a:custGeom>
            <a:grpFill/>
            <a:ln w="9525" cap="flat">
              <a:noFill/>
              <a:prstDash val="solid"/>
              <a:miter/>
            </a:ln>
          </p:spPr>
          <p:txBody>
            <a:bodyPr rtlCol="0" anchor="ctr"/>
            <a:lstStyle/>
            <a:p>
              <a:endParaRPr lang="nb-NO"/>
            </a:p>
          </p:txBody>
        </p:sp>
        <p:sp>
          <p:nvSpPr>
            <p:cNvPr id="4" name="Grafikk 33">
              <a:extLst>
                <a:ext uri="{FF2B5EF4-FFF2-40B4-BE49-F238E27FC236}">
                  <a16:creationId xmlns:a16="http://schemas.microsoft.com/office/drawing/2014/main" id="{D402B1A5-487F-46F8-A48E-DF8936BAC298}"/>
                </a:ext>
              </a:extLst>
            </p:cNvPr>
            <p:cNvSpPr/>
            <p:nvPr/>
          </p:nvSpPr>
          <p:spPr>
            <a:xfrm>
              <a:off x="8739704" y="2638416"/>
              <a:ext cx="300418" cy="210407"/>
            </a:xfrm>
            <a:custGeom>
              <a:avLst/>
              <a:gdLst>
                <a:gd name="connsiteX0" fmla="*/ 90202 w 300418"/>
                <a:gd name="connsiteY0" fmla="*/ 210407 h 210407"/>
                <a:gd name="connsiteX1" fmla="*/ 0 w 300418"/>
                <a:gd name="connsiteY1" fmla="*/ 120206 h 210407"/>
                <a:gd name="connsiteX2" fmla="*/ 135255 w 300418"/>
                <a:gd name="connsiteY2" fmla="*/ 0 h 210407"/>
                <a:gd name="connsiteX3" fmla="*/ 282607 w 300418"/>
                <a:gd name="connsiteY3" fmla="*/ 66199 h 210407"/>
                <a:gd name="connsiteX4" fmla="*/ 300419 w 300418"/>
                <a:gd name="connsiteY4" fmla="*/ 90202 h 210407"/>
                <a:gd name="connsiteX5" fmla="*/ 270510 w 300418"/>
                <a:gd name="connsiteY5" fmla="*/ 90202 h 210407"/>
                <a:gd name="connsiteX6" fmla="*/ 193453 w 300418"/>
                <a:gd name="connsiteY6" fmla="*/ 157639 h 210407"/>
                <a:gd name="connsiteX7" fmla="*/ 90202 w 300418"/>
                <a:gd name="connsiteY7" fmla="*/ 210407 h 210407"/>
                <a:gd name="connsiteX8" fmla="*/ 135255 w 300418"/>
                <a:gd name="connsiteY8" fmla="*/ 30004 h 210407"/>
                <a:gd name="connsiteX9" fmla="*/ 30004 w 300418"/>
                <a:gd name="connsiteY9" fmla="*/ 120206 h 210407"/>
                <a:gd name="connsiteX10" fmla="*/ 90106 w 300418"/>
                <a:gd name="connsiteY10" fmla="*/ 180308 h 210407"/>
                <a:gd name="connsiteX11" fmla="*/ 167164 w 300418"/>
                <a:gd name="connsiteY11" fmla="*/ 142970 h 210407"/>
                <a:gd name="connsiteX12" fmla="*/ 242983 w 300418"/>
                <a:gd name="connsiteY12" fmla="*/ 67723 h 210407"/>
                <a:gd name="connsiteX13" fmla="*/ 135255 w 300418"/>
                <a:gd name="connsiteY13" fmla="*/ 30004 h 21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418" h="210407">
                  <a:moveTo>
                    <a:pt x="90202" y="210407"/>
                  </a:moveTo>
                  <a:cubicBezTo>
                    <a:pt x="38576" y="210407"/>
                    <a:pt x="0" y="162782"/>
                    <a:pt x="0" y="120206"/>
                  </a:cubicBezTo>
                  <a:cubicBezTo>
                    <a:pt x="0" y="49435"/>
                    <a:pt x="55626" y="0"/>
                    <a:pt x="135255" y="0"/>
                  </a:cubicBezTo>
                  <a:cubicBezTo>
                    <a:pt x="193072" y="0"/>
                    <a:pt x="253651" y="27242"/>
                    <a:pt x="282607" y="66199"/>
                  </a:cubicBezTo>
                  <a:lnTo>
                    <a:pt x="300419" y="90202"/>
                  </a:lnTo>
                  <a:lnTo>
                    <a:pt x="270510" y="90202"/>
                  </a:lnTo>
                  <a:cubicBezTo>
                    <a:pt x="253174" y="90202"/>
                    <a:pt x="212693" y="122873"/>
                    <a:pt x="193453" y="157639"/>
                  </a:cubicBezTo>
                  <a:cubicBezTo>
                    <a:pt x="164211" y="210407"/>
                    <a:pt x="116015" y="210407"/>
                    <a:pt x="90202" y="210407"/>
                  </a:cubicBezTo>
                  <a:close/>
                  <a:moveTo>
                    <a:pt x="135255" y="30004"/>
                  </a:moveTo>
                  <a:cubicBezTo>
                    <a:pt x="72295" y="30004"/>
                    <a:pt x="30004" y="66199"/>
                    <a:pt x="30004" y="120206"/>
                  </a:cubicBezTo>
                  <a:cubicBezTo>
                    <a:pt x="30004" y="144685"/>
                    <a:pt x="53435" y="180308"/>
                    <a:pt x="90106" y="180308"/>
                  </a:cubicBezTo>
                  <a:cubicBezTo>
                    <a:pt x="120872" y="180308"/>
                    <a:pt x="148019" y="177546"/>
                    <a:pt x="167164" y="142970"/>
                  </a:cubicBezTo>
                  <a:cubicBezTo>
                    <a:pt x="181737" y="116777"/>
                    <a:pt x="213169" y="82677"/>
                    <a:pt x="242983" y="67723"/>
                  </a:cubicBezTo>
                  <a:cubicBezTo>
                    <a:pt x="216408" y="44863"/>
                    <a:pt x="175260" y="30004"/>
                    <a:pt x="135255" y="30004"/>
                  </a:cubicBezTo>
                  <a:close/>
                </a:path>
              </a:pathLst>
            </a:custGeom>
            <a:grpFill/>
            <a:ln w="9525" cap="flat">
              <a:noFill/>
              <a:prstDash val="solid"/>
              <a:miter/>
            </a:ln>
          </p:spPr>
          <p:txBody>
            <a:bodyPr rtlCol="0" anchor="ctr"/>
            <a:lstStyle/>
            <a:p>
              <a:endParaRPr lang="nb-NO"/>
            </a:p>
          </p:txBody>
        </p:sp>
        <p:sp>
          <p:nvSpPr>
            <p:cNvPr id="5" name="Grafikk 33">
              <a:extLst>
                <a:ext uri="{FF2B5EF4-FFF2-40B4-BE49-F238E27FC236}">
                  <a16:creationId xmlns:a16="http://schemas.microsoft.com/office/drawing/2014/main" id="{F1779F98-9789-491C-8415-A649563D2731}"/>
                </a:ext>
              </a:extLst>
            </p:cNvPr>
            <p:cNvSpPr/>
            <p:nvPr/>
          </p:nvSpPr>
          <p:spPr>
            <a:xfrm>
              <a:off x="8117436" y="2827773"/>
              <a:ext cx="158115" cy="562165"/>
            </a:xfrm>
            <a:custGeom>
              <a:avLst/>
              <a:gdLst>
                <a:gd name="connsiteX0" fmla="*/ 35147 w 158115"/>
                <a:gd name="connsiteY0" fmla="*/ 562165 h 562165"/>
                <a:gd name="connsiteX1" fmla="*/ 0 w 158115"/>
                <a:gd name="connsiteY1" fmla="*/ 562165 h 562165"/>
                <a:gd name="connsiteX2" fmla="*/ 0 w 158115"/>
                <a:gd name="connsiteY2" fmla="*/ 35147 h 562165"/>
                <a:gd name="connsiteX3" fmla="*/ 35147 w 158115"/>
                <a:gd name="connsiteY3" fmla="*/ 0 h 562165"/>
                <a:gd name="connsiteX4" fmla="*/ 158115 w 158115"/>
                <a:gd name="connsiteY4" fmla="*/ 0 h 562165"/>
                <a:gd name="connsiteX5" fmla="*/ 158115 w 158115"/>
                <a:gd name="connsiteY5" fmla="*/ 35147 h 562165"/>
                <a:gd name="connsiteX6" fmla="*/ 35147 w 158115"/>
                <a:gd name="connsiteY6" fmla="*/ 35147 h 562165"/>
                <a:gd name="connsiteX7" fmla="*/ 35147 w 158115"/>
                <a:gd name="connsiteY7" fmla="*/ 562165 h 56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15" h="562165">
                  <a:moveTo>
                    <a:pt x="35147" y="562165"/>
                  </a:moveTo>
                  <a:lnTo>
                    <a:pt x="0" y="562165"/>
                  </a:lnTo>
                  <a:lnTo>
                    <a:pt x="0" y="35147"/>
                  </a:lnTo>
                  <a:cubicBezTo>
                    <a:pt x="0" y="15812"/>
                    <a:pt x="15811" y="0"/>
                    <a:pt x="35147" y="0"/>
                  </a:cubicBezTo>
                  <a:lnTo>
                    <a:pt x="158115" y="0"/>
                  </a:lnTo>
                  <a:lnTo>
                    <a:pt x="158115" y="35147"/>
                  </a:lnTo>
                  <a:lnTo>
                    <a:pt x="35147" y="35147"/>
                  </a:lnTo>
                  <a:lnTo>
                    <a:pt x="35147" y="562165"/>
                  </a:lnTo>
                  <a:close/>
                </a:path>
              </a:pathLst>
            </a:custGeom>
            <a:grpFill/>
            <a:ln w="9525" cap="flat">
              <a:noFill/>
              <a:prstDash val="solid"/>
              <a:miter/>
            </a:ln>
          </p:spPr>
          <p:txBody>
            <a:bodyPr rtlCol="0" anchor="ctr"/>
            <a:lstStyle/>
            <a:p>
              <a:endParaRPr lang="nb-NO"/>
            </a:p>
          </p:txBody>
        </p:sp>
        <p:sp>
          <p:nvSpPr>
            <p:cNvPr id="6" name="Grafikk 33">
              <a:extLst>
                <a:ext uri="{FF2B5EF4-FFF2-40B4-BE49-F238E27FC236}">
                  <a16:creationId xmlns:a16="http://schemas.microsoft.com/office/drawing/2014/main" id="{49D0946A-6982-471F-9F32-D24588E59705}"/>
                </a:ext>
              </a:extLst>
            </p:cNvPr>
            <p:cNvSpPr/>
            <p:nvPr/>
          </p:nvSpPr>
          <p:spPr>
            <a:xfrm>
              <a:off x="7906648" y="3372413"/>
              <a:ext cx="983742" cy="35147"/>
            </a:xfrm>
            <a:custGeom>
              <a:avLst/>
              <a:gdLst>
                <a:gd name="connsiteX0" fmla="*/ 0 w 983742"/>
                <a:gd name="connsiteY0" fmla="*/ 0 h 35147"/>
                <a:gd name="connsiteX1" fmla="*/ 983742 w 983742"/>
                <a:gd name="connsiteY1" fmla="*/ 0 h 35147"/>
                <a:gd name="connsiteX2" fmla="*/ 983742 w 983742"/>
                <a:gd name="connsiteY2" fmla="*/ 35147 h 35147"/>
                <a:gd name="connsiteX3" fmla="*/ 0 w 983742"/>
                <a:gd name="connsiteY3" fmla="*/ 35147 h 35147"/>
              </a:gdLst>
              <a:ahLst/>
              <a:cxnLst>
                <a:cxn ang="0">
                  <a:pos x="connsiteX0" y="connsiteY0"/>
                </a:cxn>
                <a:cxn ang="0">
                  <a:pos x="connsiteX1" y="connsiteY1"/>
                </a:cxn>
                <a:cxn ang="0">
                  <a:pos x="connsiteX2" y="connsiteY2"/>
                </a:cxn>
                <a:cxn ang="0">
                  <a:pos x="connsiteX3" y="connsiteY3"/>
                </a:cxn>
              </a:cxnLst>
              <a:rect l="l" t="t" r="r" b="b"/>
              <a:pathLst>
                <a:path w="983742" h="35147">
                  <a:moveTo>
                    <a:pt x="0" y="0"/>
                  </a:moveTo>
                  <a:lnTo>
                    <a:pt x="983742" y="0"/>
                  </a:lnTo>
                  <a:lnTo>
                    <a:pt x="983742" y="35147"/>
                  </a:lnTo>
                  <a:lnTo>
                    <a:pt x="0" y="35147"/>
                  </a:lnTo>
                  <a:close/>
                </a:path>
              </a:pathLst>
            </a:custGeom>
            <a:grpFill/>
            <a:ln w="9525" cap="flat">
              <a:noFill/>
              <a:prstDash val="solid"/>
              <a:miter/>
            </a:ln>
          </p:spPr>
          <p:txBody>
            <a:bodyPr rtlCol="0" anchor="ctr"/>
            <a:lstStyle/>
            <a:p>
              <a:endParaRPr lang="nb-NO"/>
            </a:p>
          </p:txBody>
        </p:sp>
        <p:sp>
          <p:nvSpPr>
            <p:cNvPr id="7" name="Grafikk 33">
              <a:extLst>
                <a:ext uri="{FF2B5EF4-FFF2-40B4-BE49-F238E27FC236}">
                  <a16:creationId xmlns:a16="http://schemas.microsoft.com/office/drawing/2014/main" id="{435FEFF3-5DAD-4BFA-9FC0-006F96D52844}"/>
                </a:ext>
              </a:extLst>
            </p:cNvPr>
            <p:cNvSpPr/>
            <p:nvPr/>
          </p:nvSpPr>
          <p:spPr>
            <a:xfrm>
              <a:off x="7941795" y="2968362"/>
              <a:ext cx="140589" cy="421576"/>
            </a:xfrm>
            <a:custGeom>
              <a:avLst/>
              <a:gdLst>
                <a:gd name="connsiteX0" fmla="*/ 35147 w 140589"/>
                <a:gd name="connsiteY0" fmla="*/ 421576 h 421576"/>
                <a:gd name="connsiteX1" fmla="*/ 0 w 140589"/>
                <a:gd name="connsiteY1" fmla="*/ 421576 h 421576"/>
                <a:gd name="connsiteX2" fmla="*/ 0 w 140589"/>
                <a:gd name="connsiteY2" fmla="*/ 35147 h 421576"/>
                <a:gd name="connsiteX3" fmla="*/ 35147 w 140589"/>
                <a:gd name="connsiteY3" fmla="*/ 0 h 421576"/>
                <a:gd name="connsiteX4" fmla="*/ 140589 w 140589"/>
                <a:gd name="connsiteY4" fmla="*/ 0 h 421576"/>
                <a:gd name="connsiteX5" fmla="*/ 140589 w 140589"/>
                <a:gd name="connsiteY5" fmla="*/ 35147 h 421576"/>
                <a:gd name="connsiteX6" fmla="*/ 35147 w 140589"/>
                <a:gd name="connsiteY6" fmla="*/ 35147 h 421576"/>
                <a:gd name="connsiteX7" fmla="*/ 35147 w 140589"/>
                <a:gd name="connsiteY7" fmla="*/ 421576 h 42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589" h="421576">
                  <a:moveTo>
                    <a:pt x="35147" y="421576"/>
                  </a:moveTo>
                  <a:lnTo>
                    <a:pt x="0" y="421576"/>
                  </a:lnTo>
                  <a:lnTo>
                    <a:pt x="0" y="35147"/>
                  </a:lnTo>
                  <a:cubicBezTo>
                    <a:pt x="0" y="15812"/>
                    <a:pt x="15811" y="0"/>
                    <a:pt x="35147" y="0"/>
                  </a:cubicBezTo>
                  <a:lnTo>
                    <a:pt x="140589" y="0"/>
                  </a:lnTo>
                  <a:lnTo>
                    <a:pt x="140589" y="35147"/>
                  </a:lnTo>
                  <a:lnTo>
                    <a:pt x="35147" y="35147"/>
                  </a:lnTo>
                  <a:lnTo>
                    <a:pt x="35147" y="421576"/>
                  </a:lnTo>
                  <a:close/>
                </a:path>
              </a:pathLst>
            </a:custGeom>
            <a:grpFill/>
            <a:ln w="9525" cap="flat">
              <a:noFill/>
              <a:prstDash val="solid"/>
              <a:miter/>
            </a:ln>
          </p:spPr>
          <p:txBody>
            <a:bodyPr rtlCol="0" anchor="ctr"/>
            <a:lstStyle/>
            <a:p>
              <a:endParaRPr lang="nb-NO"/>
            </a:p>
          </p:txBody>
        </p:sp>
        <p:sp>
          <p:nvSpPr>
            <p:cNvPr id="8" name="Grafikk 33">
              <a:extLst>
                <a:ext uri="{FF2B5EF4-FFF2-40B4-BE49-F238E27FC236}">
                  <a16:creationId xmlns:a16="http://schemas.microsoft.com/office/drawing/2014/main" id="{9066B540-C70E-4665-A958-F9A9E59B8A78}"/>
                </a:ext>
              </a:extLst>
            </p:cNvPr>
            <p:cNvSpPr/>
            <p:nvPr/>
          </p:nvSpPr>
          <p:spPr>
            <a:xfrm>
              <a:off x="8012089" y="3056183"/>
              <a:ext cx="70294" cy="35147"/>
            </a:xfrm>
            <a:custGeom>
              <a:avLst/>
              <a:gdLst>
                <a:gd name="connsiteX0" fmla="*/ 0 w 70294"/>
                <a:gd name="connsiteY0" fmla="*/ 0 h 35147"/>
                <a:gd name="connsiteX1" fmla="*/ 70295 w 70294"/>
                <a:gd name="connsiteY1" fmla="*/ 0 h 35147"/>
                <a:gd name="connsiteX2" fmla="*/ 70295 w 70294"/>
                <a:gd name="connsiteY2" fmla="*/ 35147 h 35147"/>
                <a:gd name="connsiteX3" fmla="*/ 0 w 70294"/>
                <a:gd name="connsiteY3" fmla="*/ 35147 h 35147"/>
              </a:gdLst>
              <a:ahLst/>
              <a:cxnLst>
                <a:cxn ang="0">
                  <a:pos x="connsiteX0" y="connsiteY0"/>
                </a:cxn>
                <a:cxn ang="0">
                  <a:pos x="connsiteX1" y="connsiteY1"/>
                </a:cxn>
                <a:cxn ang="0">
                  <a:pos x="connsiteX2" y="connsiteY2"/>
                </a:cxn>
                <a:cxn ang="0">
                  <a:pos x="connsiteX3" y="connsiteY3"/>
                </a:cxn>
              </a:cxnLst>
              <a:rect l="l" t="t" r="r" b="b"/>
              <a:pathLst>
                <a:path w="70294" h="35147">
                  <a:moveTo>
                    <a:pt x="0" y="0"/>
                  </a:moveTo>
                  <a:lnTo>
                    <a:pt x="70295" y="0"/>
                  </a:lnTo>
                  <a:lnTo>
                    <a:pt x="70295" y="35147"/>
                  </a:lnTo>
                  <a:lnTo>
                    <a:pt x="0" y="35147"/>
                  </a:lnTo>
                  <a:close/>
                </a:path>
              </a:pathLst>
            </a:custGeom>
            <a:grpFill/>
            <a:ln w="9525" cap="flat">
              <a:noFill/>
              <a:prstDash val="solid"/>
              <a:miter/>
            </a:ln>
          </p:spPr>
          <p:txBody>
            <a:bodyPr rtlCol="0" anchor="ctr"/>
            <a:lstStyle/>
            <a:p>
              <a:endParaRPr lang="nb-NO"/>
            </a:p>
          </p:txBody>
        </p:sp>
        <p:sp>
          <p:nvSpPr>
            <p:cNvPr id="9" name="Grafikk 33">
              <a:extLst>
                <a:ext uri="{FF2B5EF4-FFF2-40B4-BE49-F238E27FC236}">
                  <a16:creationId xmlns:a16="http://schemas.microsoft.com/office/drawing/2014/main" id="{3D62D5E3-1E55-4C8E-90CC-6AB88059E620}"/>
                </a:ext>
              </a:extLst>
            </p:cNvPr>
            <p:cNvSpPr/>
            <p:nvPr/>
          </p:nvSpPr>
          <p:spPr>
            <a:xfrm>
              <a:off x="8012089" y="3144003"/>
              <a:ext cx="70294" cy="35147"/>
            </a:xfrm>
            <a:custGeom>
              <a:avLst/>
              <a:gdLst>
                <a:gd name="connsiteX0" fmla="*/ 0 w 70294"/>
                <a:gd name="connsiteY0" fmla="*/ 0 h 35147"/>
                <a:gd name="connsiteX1" fmla="*/ 70295 w 70294"/>
                <a:gd name="connsiteY1" fmla="*/ 0 h 35147"/>
                <a:gd name="connsiteX2" fmla="*/ 70295 w 70294"/>
                <a:gd name="connsiteY2" fmla="*/ 35147 h 35147"/>
                <a:gd name="connsiteX3" fmla="*/ 0 w 70294"/>
                <a:gd name="connsiteY3" fmla="*/ 35147 h 35147"/>
              </a:gdLst>
              <a:ahLst/>
              <a:cxnLst>
                <a:cxn ang="0">
                  <a:pos x="connsiteX0" y="connsiteY0"/>
                </a:cxn>
                <a:cxn ang="0">
                  <a:pos x="connsiteX1" y="connsiteY1"/>
                </a:cxn>
                <a:cxn ang="0">
                  <a:pos x="connsiteX2" y="connsiteY2"/>
                </a:cxn>
                <a:cxn ang="0">
                  <a:pos x="connsiteX3" y="connsiteY3"/>
                </a:cxn>
              </a:cxnLst>
              <a:rect l="l" t="t" r="r" b="b"/>
              <a:pathLst>
                <a:path w="70294" h="35147">
                  <a:moveTo>
                    <a:pt x="0" y="0"/>
                  </a:moveTo>
                  <a:lnTo>
                    <a:pt x="70295" y="0"/>
                  </a:lnTo>
                  <a:lnTo>
                    <a:pt x="70295" y="35147"/>
                  </a:lnTo>
                  <a:lnTo>
                    <a:pt x="0" y="35147"/>
                  </a:lnTo>
                  <a:close/>
                </a:path>
              </a:pathLst>
            </a:custGeom>
            <a:grpFill/>
            <a:ln w="9525" cap="flat">
              <a:noFill/>
              <a:prstDash val="solid"/>
              <a:miter/>
            </a:ln>
          </p:spPr>
          <p:txBody>
            <a:bodyPr rtlCol="0" anchor="ctr"/>
            <a:lstStyle/>
            <a:p>
              <a:endParaRPr lang="nb-NO"/>
            </a:p>
          </p:txBody>
        </p:sp>
        <p:sp>
          <p:nvSpPr>
            <p:cNvPr id="10" name="Grafikk 33">
              <a:extLst>
                <a:ext uri="{FF2B5EF4-FFF2-40B4-BE49-F238E27FC236}">
                  <a16:creationId xmlns:a16="http://schemas.microsoft.com/office/drawing/2014/main" id="{A3FBB627-C995-4568-9658-A837160B3C30}"/>
                </a:ext>
              </a:extLst>
            </p:cNvPr>
            <p:cNvSpPr/>
            <p:nvPr/>
          </p:nvSpPr>
          <p:spPr>
            <a:xfrm>
              <a:off x="8468718" y="3091235"/>
              <a:ext cx="210883" cy="210883"/>
            </a:xfrm>
            <a:custGeom>
              <a:avLst/>
              <a:gdLst>
                <a:gd name="connsiteX0" fmla="*/ 105442 w 210883"/>
                <a:gd name="connsiteY0" fmla="*/ 210884 h 210883"/>
                <a:gd name="connsiteX1" fmla="*/ 0 w 210883"/>
                <a:gd name="connsiteY1" fmla="*/ 105442 h 210883"/>
                <a:gd name="connsiteX2" fmla="*/ 105442 w 210883"/>
                <a:gd name="connsiteY2" fmla="*/ 0 h 210883"/>
                <a:gd name="connsiteX3" fmla="*/ 210884 w 210883"/>
                <a:gd name="connsiteY3" fmla="*/ 105442 h 210883"/>
                <a:gd name="connsiteX4" fmla="*/ 105442 w 210883"/>
                <a:gd name="connsiteY4" fmla="*/ 210884 h 210883"/>
                <a:gd name="connsiteX5" fmla="*/ 105442 w 210883"/>
                <a:gd name="connsiteY5" fmla="*/ 35242 h 210883"/>
                <a:gd name="connsiteX6" fmla="*/ 35147 w 210883"/>
                <a:gd name="connsiteY6" fmla="*/ 105537 h 210883"/>
                <a:gd name="connsiteX7" fmla="*/ 105442 w 210883"/>
                <a:gd name="connsiteY7" fmla="*/ 175831 h 210883"/>
                <a:gd name="connsiteX8" fmla="*/ 175736 w 210883"/>
                <a:gd name="connsiteY8" fmla="*/ 105537 h 210883"/>
                <a:gd name="connsiteX9" fmla="*/ 105442 w 210883"/>
                <a:gd name="connsiteY9" fmla="*/ 35242 h 21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883" h="210883">
                  <a:moveTo>
                    <a:pt x="105442" y="210884"/>
                  </a:moveTo>
                  <a:cubicBezTo>
                    <a:pt x="47339" y="210884"/>
                    <a:pt x="0" y="163640"/>
                    <a:pt x="0" y="105442"/>
                  </a:cubicBezTo>
                  <a:cubicBezTo>
                    <a:pt x="0" y="47339"/>
                    <a:pt x="47244" y="0"/>
                    <a:pt x="105442" y="0"/>
                  </a:cubicBezTo>
                  <a:cubicBezTo>
                    <a:pt x="163544" y="0"/>
                    <a:pt x="210884" y="47244"/>
                    <a:pt x="210884" y="105442"/>
                  </a:cubicBezTo>
                  <a:cubicBezTo>
                    <a:pt x="210884" y="163640"/>
                    <a:pt x="163544" y="210884"/>
                    <a:pt x="105442" y="210884"/>
                  </a:cubicBezTo>
                  <a:close/>
                  <a:moveTo>
                    <a:pt x="105442" y="35242"/>
                  </a:moveTo>
                  <a:cubicBezTo>
                    <a:pt x="66675" y="35242"/>
                    <a:pt x="35147" y="66770"/>
                    <a:pt x="35147" y="105537"/>
                  </a:cubicBezTo>
                  <a:cubicBezTo>
                    <a:pt x="35147" y="144304"/>
                    <a:pt x="66675" y="175831"/>
                    <a:pt x="105442" y="175831"/>
                  </a:cubicBezTo>
                  <a:cubicBezTo>
                    <a:pt x="144209" y="175831"/>
                    <a:pt x="175736" y="144304"/>
                    <a:pt x="175736" y="105537"/>
                  </a:cubicBezTo>
                  <a:cubicBezTo>
                    <a:pt x="175736" y="66770"/>
                    <a:pt x="144209" y="35242"/>
                    <a:pt x="105442" y="35242"/>
                  </a:cubicBezTo>
                  <a:close/>
                </a:path>
              </a:pathLst>
            </a:custGeom>
            <a:grpFill/>
            <a:ln w="9525" cap="flat">
              <a:noFill/>
              <a:prstDash val="solid"/>
              <a:miter/>
            </a:ln>
          </p:spPr>
          <p:txBody>
            <a:bodyPr rtlCol="0" anchor="ctr"/>
            <a:lstStyle/>
            <a:p>
              <a:endParaRPr lang="nb-NO"/>
            </a:p>
          </p:txBody>
        </p:sp>
        <p:sp>
          <p:nvSpPr>
            <p:cNvPr id="11" name="Grafikk 33">
              <a:extLst>
                <a:ext uri="{FF2B5EF4-FFF2-40B4-BE49-F238E27FC236}">
                  <a16:creationId xmlns:a16="http://schemas.microsoft.com/office/drawing/2014/main" id="{244D1BDF-A57C-41CF-A2E1-40FA7F3CE09D}"/>
                </a:ext>
              </a:extLst>
            </p:cNvPr>
            <p:cNvSpPr/>
            <p:nvPr/>
          </p:nvSpPr>
          <p:spPr>
            <a:xfrm>
              <a:off x="8714748" y="3161624"/>
              <a:ext cx="175641" cy="175641"/>
            </a:xfrm>
            <a:custGeom>
              <a:avLst/>
              <a:gdLst>
                <a:gd name="connsiteX0" fmla="*/ 87821 w 175641"/>
                <a:gd name="connsiteY0" fmla="*/ 175641 h 175641"/>
                <a:gd name="connsiteX1" fmla="*/ 0 w 175641"/>
                <a:gd name="connsiteY1" fmla="*/ 87821 h 175641"/>
                <a:gd name="connsiteX2" fmla="*/ 87821 w 175641"/>
                <a:gd name="connsiteY2" fmla="*/ 0 h 175641"/>
                <a:gd name="connsiteX3" fmla="*/ 175641 w 175641"/>
                <a:gd name="connsiteY3" fmla="*/ 87821 h 175641"/>
                <a:gd name="connsiteX4" fmla="*/ 87821 w 175641"/>
                <a:gd name="connsiteY4" fmla="*/ 175641 h 175641"/>
                <a:gd name="connsiteX5" fmla="*/ 87821 w 175641"/>
                <a:gd name="connsiteY5" fmla="*/ 35052 h 175641"/>
                <a:gd name="connsiteX6" fmla="*/ 35147 w 175641"/>
                <a:gd name="connsiteY6" fmla="*/ 87725 h 175641"/>
                <a:gd name="connsiteX7" fmla="*/ 87821 w 175641"/>
                <a:gd name="connsiteY7" fmla="*/ 140398 h 175641"/>
                <a:gd name="connsiteX8" fmla="*/ 140494 w 175641"/>
                <a:gd name="connsiteY8" fmla="*/ 87725 h 175641"/>
                <a:gd name="connsiteX9" fmla="*/ 87821 w 175641"/>
                <a:gd name="connsiteY9" fmla="*/ 35052 h 17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641" h="175641">
                  <a:moveTo>
                    <a:pt x="87821" y="175641"/>
                  </a:moveTo>
                  <a:cubicBezTo>
                    <a:pt x="39434" y="175641"/>
                    <a:pt x="0" y="136207"/>
                    <a:pt x="0" y="87821"/>
                  </a:cubicBezTo>
                  <a:cubicBezTo>
                    <a:pt x="0" y="39433"/>
                    <a:pt x="39434" y="0"/>
                    <a:pt x="87821" y="0"/>
                  </a:cubicBezTo>
                  <a:cubicBezTo>
                    <a:pt x="136208" y="0"/>
                    <a:pt x="175641" y="39433"/>
                    <a:pt x="175641" y="87821"/>
                  </a:cubicBezTo>
                  <a:cubicBezTo>
                    <a:pt x="175641" y="136207"/>
                    <a:pt x="136208" y="175641"/>
                    <a:pt x="87821" y="175641"/>
                  </a:cubicBezTo>
                  <a:close/>
                  <a:moveTo>
                    <a:pt x="87821" y="35052"/>
                  </a:moveTo>
                  <a:cubicBezTo>
                    <a:pt x="58769" y="35052"/>
                    <a:pt x="35147" y="58674"/>
                    <a:pt x="35147" y="87725"/>
                  </a:cubicBezTo>
                  <a:cubicBezTo>
                    <a:pt x="35147" y="116777"/>
                    <a:pt x="58769" y="140398"/>
                    <a:pt x="87821" y="140398"/>
                  </a:cubicBezTo>
                  <a:cubicBezTo>
                    <a:pt x="116872" y="140398"/>
                    <a:pt x="140494" y="116777"/>
                    <a:pt x="140494" y="87725"/>
                  </a:cubicBezTo>
                  <a:cubicBezTo>
                    <a:pt x="140494" y="58674"/>
                    <a:pt x="116872" y="35052"/>
                    <a:pt x="87821" y="35052"/>
                  </a:cubicBezTo>
                  <a:close/>
                </a:path>
              </a:pathLst>
            </a:custGeom>
            <a:grpFill/>
            <a:ln w="9525" cap="flat">
              <a:noFill/>
              <a:prstDash val="solid"/>
              <a:miter/>
            </a:ln>
          </p:spPr>
          <p:txBody>
            <a:bodyPr rtlCol="0" anchor="ctr"/>
            <a:lstStyle/>
            <a:p>
              <a:endParaRPr lang="nb-NO"/>
            </a:p>
          </p:txBody>
        </p:sp>
        <p:sp>
          <p:nvSpPr>
            <p:cNvPr id="12" name="Grafikk 33">
              <a:extLst>
                <a:ext uri="{FF2B5EF4-FFF2-40B4-BE49-F238E27FC236}">
                  <a16:creationId xmlns:a16="http://schemas.microsoft.com/office/drawing/2014/main" id="{3C8BE89D-9813-4AC7-A39F-A260A1464B90}"/>
                </a:ext>
              </a:extLst>
            </p:cNvPr>
            <p:cNvSpPr/>
            <p:nvPr/>
          </p:nvSpPr>
          <p:spPr>
            <a:xfrm>
              <a:off x="8784948" y="3319644"/>
              <a:ext cx="35147" cy="70294"/>
            </a:xfrm>
            <a:custGeom>
              <a:avLst/>
              <a:gdLst>
                <a:gd name="connsiteX0" fmla="*/ 0 w 35147"/>
                <a:gd name="connsiteY0" fmla="*/ 0 h 70294"/>
                <a:gd name="connsiteX1" fmla="*/ 35147 w 35147"/>
                <a:gd name="connsiteY1" fmla="*/ 0 h 70294"/>
                <a:gd name="connsiteX2" fmla="*/ 35147 w 35147"/>
                <a:gd name="connsiteY2" fmla="*/ 70294 h 70294"/>
                <a:gd name="connsiteX3" fmla="*/ 0 w 35147"/>
                <a:gd name="connsiteY3" fmla="*/ 70294 h 70294"/>
              </a:gdLst>
              <a:ahLst/>
              <a:cxnLst>
                <a:cxn ang="0">
                  <a:pos x="connsiteX0" y="connsiteY0"/>
                </a:cxn>
                <a:cxn ang="0">
                  <a:pos x="connsiteX1" y="connsiteY1"/>
                </a:cxn>
                <a:cxn ang="0">
                  <a:pos x="connsiteX2" y="connsiteY2"/>
                </a:cxn>
                <a:cxn ang="0">
                  <a:pos x="connsiteX3" y="connsiteY3"/>
                </a:cxn>
              </a:cxnLst>
              <a:rect l="l" t="t" r="r" b="b"/>
              <a:pathLst>
                <a:path w="35147" h="70294">
                  <a:moveTo>
                    <a:pt x="0" y="0"/>
                  </a:moveTo>
                  <a:lnTo>
                    <a:pt x="35147" y="0"/>
                  </a:lnTo>
                  <a:lnTo>
                    <a:pt x="35147" y="70294"/>
                  </a:lnTo>
                  <a:lnTo>
                    <a:pt x="0" y="70294"/>
                  </a:lnTo>
                  <a:close/>
                </a:path>
              </a:pathLst>
            </a:custGeom>
            <a:grpFill/>
            <a:ln w="9525" cap="flat">
              <a:noFill/>
              <a:prstDash val="solid"/>
              <a:miter/>
            </a:ln>
          </p:spPr>
          <p:txBody>
            <a:bodyPr rtlCol="0" anchor="ctr"/>
            <a:lstStyle/>
            <a:p>
              <a:endParaRPr lang="nb-NO"/>
            </a:p>
          </p:txBody>
        </p:sp>
        <p:sp>
          <p:nvSpPr>
            <p:cNvPr id="13" name="Grafikk 33">
              <a:extLst>
                <a:ext uri="{FF2B5EF4-FFF2-40B4-BE49-F238E27FC236}">
                  <a16:creationId xmlns:a16="http://schemas.microsoft.com/office/drawing/2014/main" id="{9D369101-BC2D-4C90-BC35-4A468B9704F1}"/>
                </a:ext>
              </a:extLst>
            </p:cNvPr>
            <p:cNvSpPr/>
            <p:nvPr/>
          </p:nvSpPr>
          <p:spPr>
            <a:xfrm>
              <a:off x="8556634" y="3284592"/>
              <a:ext cx="35147" cy="105441"/>
            </a:xfrm>
            <a:custGeom>
              <a:avLst/>
              <a:gdLst>
                <a:gd name="connsiteX0" fmla="*/ 0 w 35147"/>
                <a:gd name="connsiteY0" fmla="*/ 0 h 105441"/>
                <a:gd name="connsiteX1" fmla="*/ 35147 w 35147"/>
                <a:gd name="connsiteY1" fmla="*/ 0 h 105441"/>
                <a:gd name="connsiteX2" fmla="*/ 35147 w 35147"/>
                <a:gd name="connsiteY2" fmla="*/ 105442 h 105441"/>
                <a:gd name="connsiteX3" fmla="*/ 0 w 35147"/>
                <a:gd name="connsiteY3" fmla="*/ 105442 h 105441"/>
              </a:gdLst>
              <a:ahLst/>
              <a:cxnLst>
                <a:cxn ang="0">
                  <a:pos x="connsiteX0" y="connsiteY0"/>
                </a:cxn>
                <a:cxn ang="0">
                  <a:pos x="connsiteX1" y="connsiteY1"/>
                </a:cxn>
                <a:cxn ang="0">
                  <a:pos x="connsiteX2" y="connsiteY2"/>
                </a:cxn>
                <a:cxn ang="0">
                  <a:pos x="connsiteX3" y="connsiteY3"/>
                </a:cxn>
              </a:cxnLst>
              <a:rect l="l" t="t" r="r" b="b"/>
              <a:pathLst>
                <a:path w="35147" h="105441">
                  <a:moveTo>
                    <a:pt x="0" y="0"/>
                  </a:moveTo>
                  <a:lnTo>
                    <a:pt x="35147" y="0"/>
                  </a:lnTo>
                  <a:lnTo>
                    <a:pt x="35147" y="105442"/>
                  </a:lnTo>
                  <a:lnTo>
                    <a:pt x="0" y="105442"/>
                  </a:lnTo>
                  <a:close/>
                </a:path>
              </a:pathLst>
            </a:custGeom>
            <a:grpFill/>
            <a:ln w="9525" cap="flat">
              <a:noFill/>
              <a:prstDash val="solid"/>
              <a:miter/>
            </a:ln>
          </p:spPr>
          <p:txBody>
            <a:bodyPr rtlCol="0" anchor="ctr"/>
            <a:lstStyle/>
            <a:p>
              <a:endParaRPr lang="nb-NO"/>
            </a:p>
          </p:txBody>
        </p:sp>
        <p:sp>
          <p:nvSpPr>
            <p:cNvPr id="14" name="Grafikk 33">
              <a:extLst>
                <a:ext uri="{FF2B5EF4-FFF2-40B4-BE49-F238E27FC236}">
                  <a16:creationId xmlns:a16="http://schemas.microsoft.com/office/drawing/2014/main" id="{E24C744D-EDF9-4E14-85B6-464F7925ECB9}"/>
                </a:ext>
              </a:extLst>
            </p:cNvPr>
            <p:cNvSpPr/>
            <p:nvPr/>
          </p:nvSpPr>
          <p:spPr>
            <a:xfrm>
              <a:off x="8697127" y="2933215"/>
              <a:ext cx="193262" cy="87820"/>
            </a:xfrm>
            <a:custGeom>
              <a:avLst/>
              <a:gdLst>
                <a:gd name="connsiteX0" fmla="*/ 193262 w 193262"/>
                <a:gd name="connsiteY0" fmla="*/ 87821 h 87820"/>
                <a:gd name="connsiteX1" fmla="*/ 158115 w 193262"/>
                <a:gd name="connsiteY1" fmla="*/ 87821 h 87820"/>
                <a:gd name="connsiteX2" fmla="*/ 158115 w 193262"/>
                <a:gd name="connsiteY2" fmla="*/ 35147 h 87820"/>
                <a:gd name="connsiteX3" fmla="*/ 0 w 193262"/>
                <a:gd name="connsiteY3" fmla="*/ 35147 h 87820"/>
                <a:gd name="connsiteX4" fmla="*/ 0 w 193262"/>
                <a:gd name="connsiteY4" fmla="*/ 0 h 87820"/>
                <a:gd name="connsiteX5" fmla="*/ 158115 w 193262"/>
                <a:gd name="connsiteY5" fmla="*/ 0 h 87820"/>
                <a:gd name="connsiteX6" fmla="*/ 193262 w 193262"/>
                <a:gd name="connsiteY6" fmla="*/ 35147 h 87820"/>
                <a:gd name="connsiteX7" fmla="*/ 193262 w 193262"/>
                <a:gd name="connsiteY7" fmla="*/ 87821 h 8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62" h="87820">
                  <a:moveTo>
                    <a:pt x="193262" y="87821"/>
                  </a:moveTo>
                  <a:lnTo>
                    <a:pt x="158115" y="87821"/>
                  </a:lnTo>
                  <a:lnTo>
                    <a:pt x="158115" y="35147"/>
                  </a:lnTo>
                  <a:lnTo>
                    <a:pt x="0" y="35147"/>
                  </a:lnTo>
                  <a:lnTo>
                    <a:pt x="0" y="0"/>
                  </a:lnTo>
                  <a:lnTo>
                    <a:pt x="158115" y="0"/>
                  </a:lnTo>
                  <a:cubicBezTo>
                    <a:pt x="177451" y="0"/>
                    <a:pt x="193262" y="15812"/>
                    <a:pt x="193262" y="35147"/>
                  </a:cubicBezTo>
                  <a:lnTo>
                    <a:pt x="193262" y="87821"/>
                  </a:lnTo>
                  <a:close/>
                </a:path>
              </a:pathLst>
            </a:custGeom>
            <a:grpFill/>
            <a:ln w="9525" cap="flat">
              <a:noFill/>
              <a:prstDash val="solid"/>
              <a:miter/>
            </a:ln>
          </p:spPr>
          <p:txBody>
            <a:bodyPr rtlCol="0" anchor="ctr"/>
            <a:lstStyle/>
            <a:p>
              <a:endParaRPr lang="nb-NO"/>
            </a:p>
          </p:txBody>
        </p:sp>
        <p:sp>
          <p:nvSpPr>
            <p:cNvPr id="15" name="Grafikk 33">
              <a:extLst>
                <a:ext uri="{FF2B5EF4-FFF2-40B4-BE49-F238E27FC236}">
                  <a16:creationId xmlns:a16="http://schemas.microsoft.com/office/drawing/2014/main" id="{8A888AEE-8B40-426B-BA6A-92139B0AEDA6}"/>
                </a:ext>
              </a:extLst>
            </p:cNvPr>
            <p:cNvSpPr/>
            <p:nvPr/>
          </p:nvSpPr>
          <p:spPr>
            <a:xfrm>
              <a:off x="8468718" y="2687279"/>
              <a:ext cx="245935" cy="421576"/>
            </a:xfrm>
            <a:custGeom>
              <a:avLst/>
              <a:gdLst>
                <a:gd name="connsiteX0" fmla="*/ 245936 w 245935"/>
                <a:gd name="connsiteY0" fmla="*/ 421576 h 421576"/>
                <a:gd name="connsiteX1" fmla="*/ 210788 w 245935"/>
                <a:gd name="connsiteY1" fmla="*/ 421576 h 421576"/>
                <a:gd name="connsiteX2" fmla="*/ 210788 w 245935"/>
                <a:gd name="connsiteY2" fmla="*/ 122968 h 421576"/>
                <a:gd name="connsiteX3" fmla="*/ 49149 w 245935"/>
                <a:gd name="connsiteY3" fmla="*/ 36766 h 421576"/>
                <a:gd name="connsiteX4" fmla="*/ 43910 w 245935"/>
                <a:gd name="connsiteY4" fmla="*/ 35147 h 421576"/>
                <a:gd name="connsiteX5" fmla="*/ 35147 w 245935"/>
                <a:gd name="connsiteY5" fmla="*/ 43910 h 421576"/>
                <a:gd name="connsiteX6" fmla="*/ 35147 w 245935"/>
                <a:gd name="connsiteY6" fmla="*/ 386429 h 421576"/>
                <a:gd name="connsiteX7" fmla="*/ 0 w 245935"/>
                <a:gd name="connsiteY7" fmla="*/ 386429 h 421576"/>
                <a:gd name="connsiteX8" fmla="*/ 0 w 245935"/>
                <a:gd name="connsiteY8" fmla="*/ 43910 h 421576"/>
                <a:gd name="connsiteX9" fmla="*/ 43910 w 245935"/>
                <a:gd name="connsiteY9" fmla="*/ 0 h 421576"/>
                <a:gd name="connsiteX10" fmla="*/ 66484 w 245935"/>
                <a:gd name="connsiteY10" fmla="*/ 6286 h 421576"/>
                <a:gd name="connsiteX11" fmla="*/ 227933 w 245935"/>
                <a:gd name="connsiteY11" fmla="*/ 92393 h 421576"/>
                <a:gd name="connsiteX12" fmla="*/ 245840 w 245935"/>
                <a:gd name="connsiteY12" fmla="*/ 123063 h 421576"/>
                <a:gd name="connsiteX13" fmla="*/ 245840 w 245935"/>
                <a:gd name="connsiteY13" fmla="*/ 421576 h 42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5935" h="421576">
                  <a:moveTo>
                    <a:pt x="245936" y="421576"/>
                  </a:moveTo>
                  <a:lnTo>
                    <a:pt x="210788" y="421576"/>
                  </a:lnTo>
                  <a:lnTo>
                    <a:pt x="210788" y="122968"/>
                  </a:lnTo>
                  <a:lnTo>
                    <a:pt x="49149" y="36766"/>
                  </a:lnTo>
                  <a:cubicBezTo>
                    <a:pt x="47053" y="35528"/>
                    <a:pt x="45529" y="35147"/>
                    <a:pt x="43910" y="35147"/>
                  </a:cubicBezTo>
                  <a:cubicBezTo>
                    <a:pt x="39052" y="35147"/>
                    <a:pt x="35147" y="39052"/>
                    <a:pt x="35147" y="43910"/>
                  </a:cubicBezTo>
                  <a:lnTo>
                    <a:pt x="35147" y="386429"/>
                  </a:lnTo>
                  <a:lnTo>
                    <a:pt x="0" y="386429"/>
                  </a:lnTo>
                  <a:lnTo>
                    <a:pt x="0" y="43910"/>
                  </a:lnTo>
                  <a:cubicBezTo>
                    <a:pt x="0" y="19717"/>
                    <a:pt x="19717" y="0"/>
                    <a:pt x="43910" y="0"/>
                  </a:cubicBezTo>
                  <a:cubicBezTo>
                    <a:pt x="51911" y="0"/>
                    <a:pt x="59722" y="2191"/>
                    <a:pt x="66484" y="6286"/>
                  </a:cubicBezTo>
                  <a:lnTo>
                    <a:pt x="227933" y="92393"/>
                  </a:lnTo>
                  <a:cubicBezTo>
                    <a:pt x="239268" y="99060"/>
                    <a:pt x="245840" y="110680"/>
                    <a:pt x="245840" y="123063"/>
                  </a:cubicBezTo>
                  <a:lnTo>
                    <a:pt x="245840" y="421576"/>
                  </a:lnTo>
                  <a:close/>
                </a:path>
              </a:pathLst>
            </a:custGeom>
            <a:grpFill/>
            <a:ln w="9525" cap="flat">
              <a:noFill/>
              <a:prstDash val="solid"/>
              <a:miter/>
            </a:ln>
          </p:spPr>
          <p:txBody>
            <a:bodyPr rtlCol="0" anchor="ctr"/>
            <a:lstStyle/>
            <a:p>
              <a:endParaRPr lang="nb-NO"/>
            </a:p>
          </p:txBody>
        </p:sp>
        <p:sp>
          <p:nvSpPr>
            <p:cNvPr id="16" name="Grafikk 33">
              <a:extLst>
                <a:ext uri="{FF2B5EF4-FFF2-40B4-BE49-F238E27FC236}">
                  <a16:creationId xmlns:a16="http://schemas.microsoft.com/office/drawing/2014/main" id="{DE190C23-28D2-4472-88D0-497DC4814E03}"/>
                </a:ext>
              </a:extLst>
            </p:cNvPr>
            <p:cNvSpPr/>
            <p:nvPr/>
          </p:nvSpPr>
          <p:spPr>
            <a:xfrm>
              <a:off x="8609307" y="2827868"/>
              <a:ext cx="35147" cy="105441"/>
            </a:xfrm>
            <a:custGeom>
              <a:avLst/>
              <a:gdLst>
                <a:gd name="connsiteX0" fmla="*/ 0 w 35147"/>
                <a:gd name="connsiteY0" fmla="*/ 0 h 105441"/>
                <a:gd name="connsiteX1" fmla="*/ 35147 w 35147"/>
                <a:gd name="connsiteY1" fmla="*/ 0 h 105441"/>
                <a:gd name="connsiteX2" fmla="*/ 35147 w 35147"/>
                <a:gd name="connsiteY2" fmla="*/ 105442 h 105441"/>
                <a:gd name="connsiteX3" fmla="*/ 0 w 35147"/>
                <a:gd name="connsiteY3" fmla="*/ 105442 h 105441"/>
              </a:gdLst>
              <a:ahLst/>
              <a:cxnLst>
                <a:cxn ang="0">
                  <a:pos x="connsiteX0" y="connsiteY0"/>
                </a:cxn>
                <a:cxn ang="0">
                  <a:pos x="connsiteX1" y="connsiteY1"/>
                </a:cxn>
                <a:cxn ang="0">
                  <a:pos x="connsiteX2" y="connsiteY2"/>
                </a:cxn>
                <a:cxn ang="0">
                  <a:pos x="connsiteX3" y="connsiteY3"/>
                </a:cxn>
              </a:cxnLst>
              <a:rect l="l" t="t" r="r" b="b"/>
              <a:pathLst>
                <a:path w="35147" h="105441">
                  <a:moveTo>
                    <a:pt x="0" y="0"/>
                  </a:moveTo>
                  <a:lnTo>
                    <a:pt x="35147" y="0"/>
                  </a:lnTo>
                  <a:lnTo>
                    <a:pt x="35147" y="105442"/>
                  </a:lnTo>
                  <a:lnTo>
                    <a:pt x="0" y="105442"/>
                  </a:lnTo>
                  <a:close/>
                </a:path>
              </a:pathLst>
            </a:custGeom>
            <a:grpFill/>
            <a:ln w="9525" cap="flat">
              <a:noFill/>
              <a:prstDash val="solid"/>
              <a:miter/>
            </a:ln>
          </p:spPr>
          <p:txBody>
            <a:bodyPr rtlCol="0" anchor="ctr"/>
            <a:lstStyle/>
            <a:p>
              <a:endParaRPr lang="nb-NO"/>
            </a:p>
          </p:txBody>
        </p:sp>
        <p:sp>
          <p:nvSpPr>
            <p:cNvPr id="17" name="Grafikk 33">
              <a:extLst>
                <a:ext uri="{FF2B5EF4-FFF2-40B4-BE49-F238E27FC236}">
                  <a16:creationId xmlns:a16="http://schemas.microsoft.com/office/drawing/2014/main" id="{8A17C176-A30F-4A05-AADB-0A1967C15091}"/>
                </a:ext>
              </a:extLst>
            </p:cNvPr>
            <p:cNvSpPr/>
            <p:nvPr/>
          </p:nvSpPr>
          <p:spPr>
            <a:xfrm>
              <a:off x="8539012" y="2827868"/>
              <a:ext cx="35147" cy="105441"/>
            </a:xfrm>
            <a:custGeom>
              <a:avLst/>
              <a:gdLst>
                <a:gd name="connsiteX0" fmla="*/ 0 w 35147"/>
                <a:gd name="connsiteY0" fmla="*/ 0 h 105441"/>
                <a:gd name="connsiteX1" fmla="*/ 35147 w 35147"/>
                <a:gd name="connsiteY1" fmla="*/ 0 h 105441"/>
                <a:gd name="connsiteX2" fmla="*/ 35147 w 35147"/>
                <a:gd name="connsiteY2" fmla="*/ 105442 h 105441"/>
                <a:gd name="connsiteX3" fmla="*/ 0 w 35147"/>
                <a:gd name="connsiteY3" fmla="*/ 105442 h 105441"/>
              </a:gdLst>
              <a:ahLst/>
              <a:cxnLst>
                <a:cxn ang="0">
                  <a:pos x="connsiteX0" y="connsiteY0"/>
                </a:cxn>
                <a:cxn ang="0">
                  <a:pos x="connsiteX1" y="connsiteY1"/>
                </a:cxn>
                <a:cxn ang="0">
                  <a:pos x="connsiteX2" y="connsiteY2"/>
                </a:cxn>
                <a:cxn ang="0">
                  <a:pos x="connsiteX3" y="connsiteY3"/>
                </a:cxn>
              </a:cxnLst>
              <a:rect l="l" t="t" r="r" b="b"/>
              <a:pathLst>
                <a:path w="35147" h="105441">
                  <a:moveTo>
                    <a:pt x="0" y="0"/>
                  </a:moveTo>
                  <a:lnTo>
                    <a:pt x="35147" y="0"/>
                  </a:lnTo>
                  <a:lnTo>
                    <a:pt x="35147" y="105442"/>
                  </a:lnTo>
                  <a:lnTo>
                    <a:pt x="0" y="105442"/>
                  </a:lnTo>
                  <a:close/>
                </a:path>
              </a:pathLst>
            </a:custGeom>
            <a:grpFill/>
            <a:ln w="9525" cap="flat">
              <a:noFill/>
              <a:prstDash val="solid"/>
              <a:miter/>
            </a:ln>
          </p:spPr>
          <p:txBody>
            <a:bodyPr rtlCol="0" anchor="ctr"/>
            <a:lstStyle/>
            <a:p>
              <a:endParaRPr lang="nb-NO"/>
            </a:p>
          </p:txBody>
        </p:sp>
        <p:sp>
          <p:nvSpPr>
            <p:cNvPr id="18" name="Grafikk 33">
              <a:extLst>
                <a:ext uri="{FF2B5EF4-FFF2-40B4-BE49-F238E27FC236}">
                  <a16:creationId xmlns:a16="http://schemas.microsoft.com/office/drawing/2014/main" id="{DD8DF57D-CA6E-4470-ACE8-41C4604C095E}"/>
                </a:ext>
              </a:extLst>
            </p:cNvPr>
            <p:cNvSpPr/>
            <p:nvPr/>
          </p:nvSpPr>
          <p:spPr>
            <a:xfrm>
              <a:off x="8170109" y="2757479"/>
              <a:ext cx="263556" cy="632459"/>
            </a:xfrm>
            <a:custGeom>
              <a:avLst/>
              <a:gdLst>
                <a:gd name="connsiteX0" fmla="*/ 263557 w 263556"/>
                <a:gd name="connsiteY0" fmla="*/ 632460 h 632459"/>
                <a:gd name="connsiteX1" fmla="*/ 228410 w 263556"/>
                <a:gd name="connsiteY1" fmla="*/ 632460 h 632459"/>
                <a:gd name="connsiteX2" fmla="*/ 228410 w 263556"/>
                <a:gd name="connsiteY2" fmla="*/ 105442 h 632459"/>
                <a:gd name="connsiteX3" fmla="*/ 175736 w 263556"/>
                <a:gd name="connsiteY3" fmla="*/ 105442 h 632459"/>
                <a:gd name="connsiteX4" fmla="*/ 175736 w 263556"/>
                <a:gd name="connsiteY4" fmla="*/ 35147 h 632459"/>
                <a:gd name="connsiteX5" fmla="*/ 35147 w 263556"/>
                <a:gd name="connsiteY5" fmla="*/ 35147 h 632459"/>
                <a:gd name="connsiteX6" fmla="*/ 35147 w 263556"/>
                <a:gd name="connsiteY6" fmla="*/ 87821 h 632459"/>
                <a:gd name="connsiteX7" fmla="*/ 0 w 263556"/>
                <a:gd name="connsiteY7" fmla="*/ 87821 h 632459"/>
                <a:gd name="connsiteX8" fmla="*/ 0 w 263556"/>
                <a:gd name="connsiteY8" fmla="*/ 35147 h 632459"/>
                <a:gd name="connsiteX9" fmla="*/ 35147 w 263556"/>
                <a:gd name="connsiteY9" fmla="*/ 0 h 632459"/>
                <a:gd name="connsiteX10" fmla="*/ 175641 w 263556"/>
                <a:gd name="connsiteY10" fmla="*/ 0 h 632459"/>
                <a:gd name="connsiteX11" fmla="*/ 210788 w 263556"/>
                <a:gd name="connsiteY11" fmla="*/ 35147 h 632459"/>
                <a:gd name="connsiteX12" fmla="*/ 210788 w 263556"/>
                <a:gd name="connsiteY12" fmla="*/ 70294 h 632459"/>
                <a:gd name="connsiteX13" fmla="*/ 228314 w 263556"/>
                <a:gd name="connsiteY13" fmla="*/ 70294 h 632459"/>
                <a:gd name="connsiteX14" fmla="*/ 263462 w 263556"/>
                <a:gd name="connsiteY14" fmla="*/ 105442 h 632459"/>
                <a:gd name="connsiteX15" fmla="*/ 263462 w 263556"/>
                <a:gd name="connsiteY15" fmla="*/ 632460 h 63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556" h="632459">
                  <a:moveTo>
                    <a:pt x="263557" y="632460"/>
                  </a:moveTo>
                  <a:lnTo>
                    <a:pt x="228410" y="632460"/>
                  </a:lnTo>
                  <a:lnTo>
                    <a:pt x="228410" y="105442"/>
                  </a:lnTo>
                  <a:lnTo>
                    <a:pt x="175736" y="105442"/>
                  </a:lnTo>
                  <a:lnTo>
                    <a:pt x="175736" y="35147"/>
                  </a:lnTo>
                  <a:lnTo>
                    <a:pt x="35147" y="35147"/>
                  </a:lnTo>
                  <a:lnTo>
                    <a:pt x="35147" y="87821"/>
                  </a:lnTo>
                  <a:lnTo>
                    <a:pt x="0" y="87821"/>
                  </a:lnTo>
                  <a:lnTo>
                    <a:pt x="0" y="35147"/>
                  </a:lnTo>
                  <a:cubicBezTo>
                    <a:pt x="0" y="15811"/>
                    <a:pt x="15811" y="0"/>
                    <a:pt x="35147" y="0"/>
                  </a:cubicBezTo>
                  <a:lnTo>
                    <a:pt x="175641" y="0"/>
                  </a:lnTo>
                  <a:cubicBezTo>
                    <a:pt x="194977" y="0"/>
                    <a:pt x="210788" y="15811"/>
                    <a:pt x="210788" y="35147"/>
                  </a:cubicBezTo>
                  <a:lnTo>
                    <a:pt x="210788" y="70294"/>
                  </a:lnTo>
                  <a:lnTo>
                    <a:pt x="228314" y="70294"/>
                  </a:lnTo>
                  <a:cubicBezTo>
                    <a:pt x="247650" y="70294"/>
                    <a:pt x="263462" y="86106"/>
                    <a:pt x="263462" y="105442"/>
                  </a:cubicBezTo>
                  <a:lnTo>
                    <a:pt x="263462" y="632460"/>
                  </a:lnTo>
                  <a:close/>
                </a:path>
              </a:pathLst>
            </a:custGeom>
            <a:grpFill/>
            <a:ln w="9525" cap="flat">
              <a:noFill/>
              <a:prstDash val="solid"/>
              <a:miter/>
            </a:ln>
          </p:spPr>
          <p:txBody>
            <a:bodyPr rtlCol="0" anchor="ctr"/>
            <a:lstStyle/>
            <a:p>
              <a:endParaRPr lang="nb-NO"/>
            </a:p>
          </p:txBody>
        </p:sp>
        <p:sp>
          <p:nvSpPr>
            <p:cNvPr id="19" name="Grafikk 33">
              <a:extLst>
                <a:ext uri="{FF2B5EF4-FFF2-40B4-BE49-F238E27FC236}">
                  <a16:creationId xmlns:a16="http://schemas.microsoft.com/office/drawing/2014/main" id="{6A5C1083-759A-446A-B53B-5312BE617747}"/>
                </a:ext>
              </a:extLst>
            </p:cNvPr>
            <p:cNvSpPr/>
            <p:nvPr/>
          </p:nvSpPr>
          <p:spPr>
            <a:xfrm>
              <a:off x="8187730" y="2915689"/>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20" name="Grafikk 33">
              <a:extLst>
                <a:ext uri="{FF2B5EF4-FFF2-40B4-BE49-F238E27FC236}">
                  <a16:creationId xmlns:a16="http://schemas.microsoft.com/office/drawing/2014/main" id="{7B775BD9-628F-40CE-824D-8CF42B0A7BAE}"/>
                </a:ext>
              </a:extLst>
            </p:cNvPr>
            <p:cNvSpPr/>
            <p:nvPr/>
          </p:nvSpPr>
          <p:spPr>
            <a:xfrm>
              <a:off x="8328224" y="2915689"/>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21" name="Grafikk 33">
              <a:extLst>
                <a:ext uri="{FF2B5EF4-FFF2-40B4-BE49-F238E27FC236}">
                  <a16:creationId xmlns:a16="http://schemas.microsoft.com/office/drawing/2014/main" id="{18C8B8AF-4DCF-46AF-96BE-1BC197AD25E6}"/>
                </a:ext>
              </a:extLst>
            </p:cNvPr>
            <p:cNvSpPr/>
            <p:nvPr/>
          </p:nvSpPr>
          <p:spPr>
            <a:xfrm>
              <a:off x="8187730" y="3021035"/>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22" name="Grafikk 33">
              <a:extLst>
                <a:ext uri="{FF2B5EF4-FFF2-40B4-BE49-F238E27FC236}">
                  <a16:creationId xmlns:a16="http://schemas.microsoft.com/office/drawing/2014/main" id="{7AC3C4EC-C7A8-47CB-9A21-B2EA4C7BD8D0}"/>
                </a:ext>
              </a:extLst>
            </p:cNvPr>
            <p:cNvSpPr/>
            <p:nvPr/>
          </p:nvSpPr>
          <p:spPr>
            <a:xfrm>
              <a:off x="8328224" y="3021035"/>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23" name="Grafikk 33">
              <a:extLst>
                <a:ext uri="{FF2B5EF4-FFF2-40B4-BE49-F238E27FC236}">
                  <a16:creationId xmlns:a16="http://schemas.microsoft.com/office/drawing/2014/main" id="{3BFF54B8-0B44-4C46-A331-63F752476A4D}"/>
                </a:ext>
              </a:extLst>
            </p:cNvPr>
            <p:cNvSpPr/>
            <p:nvPr/>
          </p:nvSpPr>
          <p:spPr>
            <a:xfrm>
              <a:off x="8187730" y="3126477"/>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24" name="Grafikk 33">
              <a:extLst>
                <a:ext uri="{FF2B5EF4-FFF2-40B4-BE49-F238E27FC236}">
                  <a16:creationId xmlns:a16="http://schemas.microsoft.com/office/drawing/2014/main" id="{EC7E20B6-8899-4A5E-8DD8-7DDA0FEFB146}"/>
                </a:ext>
              </a:extLst>
            </p:cNvPr>
            <p:cNvSpPr/>
            <p:nvPr/>
          </p:nvSpPr>
          <p:spPr>
            <a:xfrm>
              <a:off x="8328224" y="3126477"/>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25" name="Grafikk 33">
              <a:extLst>
                <a:ext uri="{FF2B5EF4-FFF2-40B4-BE49-F238E27FC236}">
                  <a16:creationId xmlns:a16="http://schemas.microsoft.com/office/drawing/2014/main" id="{1684C833-50FF-42DE-BA02-DCFAA7217E4A}"/>
                </a:ext>
              </a:extLst>
            </p:cNvPr>
            <p:cNvSpPr/>
            <p:nvPr/>
          </p:nvSpPr>
          <p:spPr>
            <a:xfrm>
              <a:off x="8187730" y="3231824"/>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26" name="Grafikk 33">
              <a:extLst>
                <a:ext uri="{FF2B5EF4-FFF2-40B4-BE49-F238E27FC236}">
                  <a16:creationId xmlns:a16="http://schemas.microsoft.com/office/drawing/2014/main" id="{48D41A2A-0845-4AAC-89FF-590DB220FA9B}"/>
                </a:ext>
              </a:extLst>
            </p:cNvPr>
            <p:cNvSpPr/>
            <p:nvPr/>
          </p:nvSpPr>
          <p:spPr>
            <a:xfrm>
              <a:off x="8328224" y="3231824"/>
              <a:ext cx="35147" cy="35147"/>
            </a:xfrm>
            <a:custGeom>
              <a:avLst/>
              <a:gdLst>
                <a:gd name="connsiteX0" fmla="*/ 35147 w 35147"/>
                <a:gd name="connsiteY0" fmla="*/ 0 h 35147"/>
                <a:gd name="connsiteX1" fmla="*/ 0 w 35147"/>
                <a:gd name="connsiteY1" fmla="*/ 0 h 35147"/>
                <a:gd name="connsiteX2" fmla="*/ 0 w 35147"/>
                <a:gd name="connsiteY2" fmla="*/ 35147 h 35147"/>
                <a:gd name="connsiteX3" fmla="*/ 35147 w 35147"/>
                <a:gd name="connsiteY3" fmla="*/ 35147 h 35147"/>
                <a:gd name="connsiteX4" fmla="*/ 35147 w 3514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7" h="35147">
                  <a:moveTo>
                    <a:pt x="35147" y="0"/>
                  </a:moveTo>
                  <a:lnTo>
                    <a:pt x="0" y="0"/>
                  </a:lnTo>
                  <a:lnTo>
                    <a:pt x="0" y="35147"/>
                  </a:lnTo>
                  <a:lnTo>
                    <a:pt x="35147" y="35147"/>
                  </a:lnTo>
                  <a:lnTo>
                    <a:pt x="35147" y="0"/>
                  </a:lnTo>
                  <a:close/>
                </a:path>
              </a:pathLst>
            </a:custGeom>
            <a:grpFill/>
            <a:ln w="9525" cap="flat">
              <a:noFill/>
              <a:prstDash val="solid"/>
              <a:miter/>
            </a:ln>
          </p:spPr>
          <p:txBody>
            <a:bodyPr rtlCol="0" anchor="ctr"/>
            <a:lstStyle/>
            <a:p>
              <a:endParaRPr lang="nb-NO"/>
            </a:p>
          </p:txBody>
        </p:sp>
        <p:sp>
          <p:nvSpPr>
            <p:cNvPr id="27" name="Grafikk 33">
              <a:extLst>
                <a:ext uri="{FF2B5EF4-FFF2-40B4-BE49-F238E27FC236}">
                  <a16:creationId xmlns:a16="http://schemas.microsoft.com/office/drawing/2014/main" id="{FB7EDD3A-83A8-4435-A8EA-CC85DAAC3CCA}"/>
                </a:ext>
              </a:extLst>
            </p:cNvPr>
            <p:cNvSpPr/>
            <p:nvPr/>
          </p:nvSpPr>
          <p:spPr>
            <a:xfrm>
              <a:off x="8200970" y="2617080"/>
              <a:ext cx="149066" cy="55721"/>
            </a:xfrm>
            <a:custGeom>
              <a:avLst/>
              <a:gdLst>
                <a:gd name="connsiteX0" fmla="*/ 24860 w 149066"/>
                <a:gd name="connsiteY0" fmla="*/ 55721 h 55721"/>
                <a:gd name="connsiteX1" fmla="*/ 0 w 149066"/>
                <a:gd name="connsiteY1" fmla="*/ 30861 h 55721"/>
                <a:gd name="connsiteX2" fmla="*/ 74581 w 149066"/>
                <a:gd name="connsiteY2" fmla="*/ 0 h 55721"/>
                <a:gd name="connsiteX3" fmla="*/ 149066 w 149066"/>
                <a:gd name="connsiteY3" fmla="*/ 30766 h 55721"/>
                <a:gd name="connsiteX4" fmla="*/ 124301 w 149066"/>
                <a:gd name="connsiteY4" fmla="*/ 55626 h 55721"/>
                <a:gd name="connsiteX5" fmla="*/ 24860 w 149066"/>
                <a:gd name="connsiteY5" fmla="*/ 55721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66" h="55721">
                  <a:moveTo>
                    <a:pt x="24860" y="55721"/>
                  </a:moveTo>
                  <a:lnTo>
                    <a:pt x="0" y="30861"/>
                  </a:lnTo>
                  <a:cubicBezTo>
                    <a:pt x="19907" y="10954"/>
                    <a:pt x="46387" y="0"/>
                    <a:pt x="74581" y="0"/>
                  </a:cubicBezTo>
                  <a:cubicBezTo>
                    <a:pt x="102679" y="0"/>
                    <a:pt x="129159" y="10954"/>
                    <a:pt x="149066" y="30766"/>
                  </a:cubicBezTo>
                  <a:lnTo>
                    <a:pt x="124301" y="55626"/>
                  </a:lnTo>
                  <a:cubicBezTo>
                    <a:pt x="97631" y="29147"/>
                    <a:pt x="51435" y="29147"/>
                    <a:pt x="24860" y="55721"/>
                  </a:cubicBezTo>
                  <a:close/>
                </a:path>
              </a:pathLst>
            </a:custGeom>
            <a:grpFill/>
            <a:ln w="9525" cap="flat">
              <a:noFill/>
              <a:prstDash val="solid"/>
              <a:miter/>
            </a:ln>
          </p:spPr>
          <p:txBody>
            <a:bodyPr rtlCol="0" anchor="ctr"/>
            <a:lstStyle/>
            <a:p>
              <a:endParaRPr lang="nb-NO"/>
            </a:p>
          </p:txBody>
        </p:sp>
        <p:sp>
          <p:nvSpPr>
            <p:cNvPr id="28" name="Grafikk 33">
              <a:extLst>
                <a:ext uri="{FF2B5EF4-FFF2-40B4-BE49-F238E27FC236}">
                  <a16:creationId xmlns:a16="http://schemas.microsoft.com/office/drawing/2014/main" id="{FB6D2051-E2DD-49C5-943A-87BD614C8C8A}"/>
                </a:ext>
              </a:extLst>
            </p:cNvPr>
            <p:cNvSpPr/>
            <p:nvPr/>
          </p:nvSpPr>
          <p:spPr>
            <a:xfrm>
              <a:off x="8138867" y="2529164"/>
              <a:ext cx="273176" cy="81438"/>
            </a:xfrm>
            <a:custGeom>
              <a:avLst/>
              <a:gdLst>
                <a:gd name="connsiteX0" fmla="*/ 24860 w 273176"/>
                <a:gd name="connsiteY0" fmla="*/ 81439 h 81438"/>
                <a:gd name="connsiteX1" fmla="*/ 0 w 273176"/>
                <a:gd name="connsiteY1" fmla="*/ 56579 h 81438"/>
                <a:gd name="connsiteX2" fmla="*/ 136589 w 273176"/>
                <a:gd name="connsiteY2" fmla="*/ 0 h 81438"/>
                <a:gd name="connsiteX3" fmla="*/ 273177 w 273176"/>
                <a:gd name="connsiteY3" fmla="*/ 56579 h 81438"/>
                <a:gd name="connsiteX4" fmla="*/ 248317 w 273176"/>
                <a:gd name="connsiteY4" fmla="*/ 81439 h 81438"/>
                <a:gd name="connsiteX5" fmla="*/ 136589 w 273176"/>
                <a:gd name="connsiteY5" fmla="*/ 35147 h 81438"/>
                <a:gd name="connsiteX6" fmla="*/ 24860 w 273176"/>
                <a:gd name="connsiteY6" fmla="*/ 81439 h 8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176" h="81438">
                  <a:moveTo>
                    <a:pt x="24860" y="81439"/>
                  </a:moveTo>
                  <a:lnTo>
                    <a:pt x="0" y="56579"/>
                  </a:lnTo>
                  <a:cubicBezTo>
                    <a:pt x="36481" y="20098"/>
                    <a:pt x="85058" y="0"/>
                    <a:pt x="136589" y="0"/>
                  </a:cubicBezTo>
                  <a:cubicBezTo>
                    <a:pt x="188214" y="0"/>
                    <a:pt x="236696" y="20098"/>
                    <a:pt x="273177" y="56579"/>
                  </a:cubicBezTo>
                  <a:lnTo>
                    <a:pt x="248317" y="81439"/>
                  </a:lnTo>
                  <a:cubicBezTo>
                    <a:pt x="218503" y="51626"/>
                    <a:pt x="178784" y="35147"/>
                    <a:pt x="136589" y="35147"/>
                  </a:cubicBezTo>
                  <a:cubicBezTo>
                    <a:pt x="94393" y="35147"/>
                    <a:pt x="54769" y="51626"/>
                    <a:pt x="24860" y="81439"/>
                  </a:cubicBezTo>
                  <a:close/>
                </a:path>
              </a:pathLst>
            </a:custGeom>
            <a:grpFill/>
            <a:ln w="9525" cap="flat">
              <a:noFill/>
              <a:prstDash val="solid"/>
              <a:miter/>
            </a:ln>
          </p:spPr>
          <p:txBody>
            <a:bodyPr rtlCol="0" anchor="ctr"/>
            <a:lstStyle/>
            <a:p>
              <a:endParaRPr lang="nb-NO"/>
            </a:p>
          </p:txBody>
        </p:sp>
      </p:grpSp>
    </p:spTree>
    <p:extLst>
      <p:ext uri="{BB962C8B-B14F-4D97-AF65-F5344CB8AC3E}">
        <p14:creationId xmlns:p14="http://schemas.microsoft.com/office/powerpoint/2010/main" val="30524755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Tomt">
    <p:bg>
      <p:bgPr>
        <a:gradFill>
          <a:gsLst>
            <a:gs pos="0">
              <a:schemeClr val="accent1"/>
            </a:gs>
            <a:gs pos="100000">
              <a:schemeClr val="tx2"/>
            </a:gs>
          </a:gsLst>
          <a:lin ang="8100000" scaled="1"/>
        </a:gradFill>
        <a:effectLst/>
      </p:bgPr>
    </p:bg>
    <p:spTree>
      <p:nvGrpSpPr>
        <p:cNvPr id="1" name=""/>
        <p:cNvGrpSpPr/>
        <p:nvPr/>
      </p:nvGrpSpPr>
      <p:grpSpPr>
        <a:xfrm>
          <a:off x="0" y="0"/>
          <a:ext cx="0" cy="0"/>
          <a:chOff x="0" y="0"/>
          <a:chExt cx="0" cy="0"/>
        </a:xfrm>
      </p:grpSpPr>
      <p:grpSp>
        <p:nvGrpSpPr>
          <p:cNvPr id="2" name="Grafikk 24">
            <a:extLst>
              <a:ext uri="{FF2B5EF4-FFF2-40B4-BE49-F238E27FC236}">
                <a16:creationId xmlns:a16="http://schemas.microsoft.com/office/drawing/2014/main" id="{3D7391C9-1B8F-48C7-A61A-0E6F9F17427A}"/>
              </a:ext>
            </a:extLst>
          </p:cNvPr>
          <p:cNvGrpSpPr/>
          <p:nvPr userDrawn="1"/>
        </p:nvGrpSpPr>
        <p:grpSpPr>
          <a:xfrm>
            <a:off x="5692306" y="1852149"/>
            <a:ext cx="807387" cy="2402823"/>
            <a:chOff x="10612026" y="2530116"/>
            <a:chExt cx="294495" cy="876431"/>
          </a:xfrm>
          <a:solidFill>
            <a:schemeClr val="bg1"/>
          </a:solidFill>
        </p:grpSpPr>
        <p:sp>
          <p:nvSpPr>
            <p:cNvPr id="3" name="Grafikk 24">
              <a:extLst>
                <a:ext uri="{FF2B5EF4-FFF2-40B4-BE49-F238E27FC236}">
                  <a16:creationId xmlns:a16="http://schemas.microsoft.com/office/drawing/2014/main" id="{E974B842-8CB3-4BD2-88E3-F7CB3B0D9C3C}"/>
                </a:ext>
              </a:extLst>
            </p:cNvPr>
            <p:cNvSpPr/>
            <p:nvPr/>
          </p:nvSpPr>
          <p:spPr>
            <a:xfrm>
              <a:off x="10614069" y="2968456"/>
              <a:ext cx="32480" cy="32480"/>
            </a:xfrm>
            <a:custGeom>
              <a:avLst/>
              <a:gdLst>
                <a:gd name="connsiteX0" fmla="*/ 0 w 32480"/>
                <a:gd name="connsiteY0" fmla="*/ 0 h 32480"/>
                <a:gd name="connsiteX1" fmla="*/ 32480 w 32480"/>
                <a:gd name="connsiteY1" fmla="*/ 0 h 32480"/>
                <a:gd name="connsiteX2" fmla="*/ 32480 w 32480"/>
                <a:gd name="connsiteY2" fmla="*/ 32480 h 32480"/>
                <a:gd name="connsiteX3" fmla="*/ 0 w 32480"/>
                <a:gd name="connsiteY3" fmla="*/ 32480 h 32480"/>
              </a:gdLst>
              <a:ahLst/>
              <a:cxnLst>
                <a:cxn ang="0">
                  <a:pos x="connsiteX0" y="connsiteY0"/>
                </a:cxn>
                <a:cxn ang="0">
                  <a:pos x="connsiteX1" y="connsiteY1"/>
                </a:cxn>
                <a:cxn ang="0">
                  <a:pos x="connsiteX2" y="connsiteY2"/>
                </a:cxn>
                <a:cxn ang="0">
                  <a:pos x="connsiteX3" y="connsiteY3"/>
                </a:cxn>
              </a:cxnLst>
              <a:rect l="l" t="t" r="r" b="b"/>
              <a:pathLst>
                <a:path w="32480" h="32480">
                  <a:moveTo>
                    <a:pt x="0" y="0"/>
                  </a:moveTo>
                  <a:lnTo>
                    <a:pt x="32480" y="0"/>
                  </a:lnTo>
                  <a:lnTo>
                    <a:pt x="32480" y="32480"/>
                  </a:lnTo>
                  <a:lnTo>
                    <a:pt x="0" y="32480"/>
                  </a:lnTo>
                  <a:close/>
                </a:path>
              </a:pathLst>
            </a:custGeom>
            <a:grpFill/>
            <a:ln w="9525" cap="flat">
              <a:noFill/>
              <a:prstDash val="solid"/>
              <a:miter/>
            </a:ln>
          </p:spPr>
          <p:txBody>
            <a:bodyPr rtlCol="0" anchor="ctr"/>
            <a:lstStyle/>
            <a:p>
              <a:endParaRPr lang="nb-NO"/>
            </a:p>
          </p:txBody>
        </p:sp>
        <p:sp>
          <p:nvSpPr>
            <p:cNvPr id="4" name="Grafikk 24">
              <a:extLst>
                <a:ext uri="{FF2B5EF4-FFF2-40B4-BE49-F238E27FC236}">
                  <a16:creationId xmlns:a16="http://schemas.microsoft.com/office/drawing/2014/main" id="{D3021BB9-26E4-438C-861A-D711B1339485}"/>
                </a:ext>
              </a:extLst>
            </p:cNvPr>
            <p:cNvSpPr/>
            <p:nvPr/>
          </p:nvSpPr>
          <p:spPr>
            <a:xfrm>
              <a:off x="10612026" y="2530116"/>
              <a:ext cx="294495" cy="876431"/>
            </a:xfrm>
            <a:custGeom>
              <a:avLst/>
              <a:gdLst>
                <a:gd name="connsiteX0" fmla="*/ 50716 w 294495"/>
                <a:gd name="connsiteY0" fmla="*/ 0 h 876431"/>
                <a:gd name="connsiteX1" fmla="*/ 245502 w 294495"/>
                <a:gd name="connsiteY1" fmla="*/ 0 h 876431"/>
                <a:gd name="connsiteX2" fmla="*/ 294175 w 294495"/>
                <a:gd name="connsiteY2" fmla="*/ 48673 h 876431"/>
                <a:gd name="connsiteX3" fmla="*/ 294175 w 294495"/>
                <a:gd name="connsiteY3" fmla="*/ 655796 h 876431"/>
                <a:gd name="connsiteX4" fmla="*/ 177112 w 294495"/>
                <a:gd name="connsiteY4" fmla="*/ 860393 h 876431"/>
                <a:gd name="connsiteX5" fmla="*/ 119105 w 294495"/>
                <a:gd name="connsiteY5" fmla="*/ 860393 h 876431"/>
                <a:gd name="connsiteX6" fmla="*/ 2043 w 294495"/>
                <a:gd name="connsiteY6" fmla="*/ 503301 h 876431"/>
                <a:gd name="connsiteX7" fmla="*/ 34523 w 294495"/>
                <a:gd name="connsiteY7" fmla="*/ 503301 h 876431"/>
                <a:gd name="connsiteX8" fmla="*/ 34523 w 294495"/>
                <a:gd name="connsiteY8" fmla="*/ 655796 h 876431"/>
                <a:gd name="connsiteX9" fmla="*/ 37285 w 294495"/>
                <a:gd name="connsiteY9" fmla="*/ 664845 h 876431"/>
                <a:gd name="connsiteX10" fmla="*/ 146823 w 294495"/>
                <a:gd name="connsiteY10" fmla="*/ 843534 h 876431"/>
                <a:gd name="connsiteX11" fmla="*/ 149490 w 294495"/>
                <a:gd name="connsiteY11" fmla="*/ 843534 h 876431"/>
                <a:gd name="connsiteX12" fmla="*/ 258742 w 294495"/>
                <a:gd name="connsiteY12" fmla="*/ 665417 h 876431"/>
                <a:gd name="connsiteX13" fmla="*/ 261790 w 294495"/>
                <a:gd name="connsiteY13" fmla="*/ 655892 h 876431"/>
                <a:gd name="connsiteX14" fmla="*/ 261790 w 294495"/>
                <a:gd name="connsiteY14" fmla="*/ 48768 h 876431"/>
                <a:gd name="connsiteX15" fmla="*/ 245597 w 294495"/>
                <a:gd name="connsiteY15" fmla="*/ 32575 h 876431"/>
                <a:gd name="connsiteX16" fmla="*/ 34523 w 294495"/>
                <a:gd name="connsiteY16" fmla="*/ 405956 h 876431"/>
                <a:gd name="connsiteX17" fmla="*/ 2043 w 294495"/>
                <a:gd name="connsiteY17" fmla="*/ 405956 h 876431"/>
                <a:gd name="connsiteX18" fmla="*/ 2043 w 294495"/>
                <a:gd name="connsiteY18" fmla="*/ 48768 h 876431"/>
                <a:gd name="connsiteX19" fmla="*/ 50716 w 294495"/>
                <a:gd name="connsiteY19" fmla="*/ 0 h 87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495" h="876431">
                  <a:moveTo>
                    <a:pt x="50716" y="0"/>
                  </a:moveTo>
                  <a:lnTo>
                    <a:pt x="245502" y="0"/>
                  </a:lnTo>
                  <a:cubicBezTo>
                    <a:pt x="272362" y="0"/>
                    <a:pt x="294175" y="21812"/>
                    <a:pt x="294175" y="48673"/>
                  </a:cubicBezTo>
                  <a:lnTo>
                    <a:pt x="294175" y="655796"/>
                  </a:lnTo>
                  <a:cubicBezTo>
                    <a:pt x="301414" y="671417"/>
                    <a:pt x="183875" y="843915"/>
                    <a:pt x="177112" y="860393"/>
                  </a:cubicBezTo>
                  <a:cubicBezTo>
                    <a:pt x="164825" y="881729"/>
                    <a:pt x="131297" y="881825"/>
                    <a:pt x="119105" y="860393"/>
                  </a:cubicBezTo>
                  <a:cubicBezTo>
                    <a:pt x="17474" y="683895"/>
                    <a:pt x="-8053" y="718471"/>
                    <a:pt x="2043" y="503301"/>
                  </a:cubicBezTo>
                  <a:lnTo>
                    <a:pt x="34523" y="503301"/>
                  </a:lnTo>
                  <a:lnTo>
                    <a:pt x="34523" y="655796"/>
                  </a:lnTo>
                  <a:cubicBezTo>
                    <a:pt x="34523" y="659035"/>
                    <a:pt x="35476" y="662083"/>
                    <a:pt x="37285" y="664845"/>
                  </a:cubicBezTo>
                  <a:lnTo>
                    <a:pt x="146823" y="843534"/>
                  </a:lnTo>
                  <a:lnTo>
                    <a:pt x="149490" y="843534"/>
                  </a:lnTo>
                  <a:lnTo>
                    <a:pt x="258742" y="665417"/>
                  </a:lnTo>
                  <a:cubicBezTo>
                    <a:pt x="260837" y="662178"/>
                    <a:pt x="261790" y="659130"/>
                    <a:pt x="261790" y="655892"/>
                  </a:cubicBezTo>
                  <a:lnTo>
                    <a:pt x="261790" y="48768"/>
                  </a:lnTo>
                  <a:cubicBezTo>
                    <a:pt x="261790" y="39814"/>
                    <a:pt x="254551" y="32575"/>
                    <a:pt x="245597" y="32575"/>
                  </a:cubicBezTo>
                  <a:cubicBezTo>
                    <a:pt x="-56726" y="35909"/>
                    <a:pt x="54621" y="-31623"/>
                    <a:pt x="34523" y="405956"/>
                  </a:cubicBezTo>
                  <a:lnTo>
                    <a:pt x="2043" y="405956"/>
                  </a:lnTo>
                  <a:lnTo>
                    <a:pt x="2043" y="48768"/>
                  </a:lnTo>
                  <a:cubicBezTo>
                    <a:pt x="2043" y="21907"/>
                    <a:pt x="23855" y="0"/>
                    <a:pt x="50716" y="0"/>
                  </a:cubicBezTo>
                  <a:close/>
                </a:path>
              </a:pathLst>
            </a:custGeom>
            <a:grpFill/>
            <a:ln w="9525" cap="flat">
              <a:noFill/>
              <a:prstDash val="solid"/>
              <a:miter/>
            </a:ln>
          </p:spPr>
          <p:txBody>
            <a:bodyPr rtlCol="0" anchor="ctr"/>
            <a:lstStyle/>
            <a:p>
              <a:endParaRPr lang="nb-NO"/>
            </a:p>
          </p:txBody>
        </p:sp>
        <p:sp>
          <p:nvSpPr>
            <p:cNvPr id="5" name="Grafikk 24">
              <a:extLst>
                <a:ext uri="{FF2B5EF4-FFF2-40B4-BE49-F238E27FC236}">
                  <a16:creationId xmlns:a16="http://schemas.microsoft.com/office/drawing/2014/main" id="{761484D8-B9D2-4B76-9B41-6E80AA57B406}"/>
                </a:ext>
              </a:extLst>
            </p:cNvPr>
            <p:cNvSpPr/>
            <p:nvPr/>
          </p:nvSpPr>
          <p:spPr>
            <a:xfrm>
              <a:off x="10631785" y="3179530"/>
              <a:ext cx="193262" cy="32480"/>
            </a:xfrm>
            <a:custGeom>
              <a:avLst/>
              <a:gdLst>
                <a:gd name="connsiteX0" fmla="*/ 0 w 193262"/>
                <a:gd name="connsiteY0" fmla="*/ 0 h 32480"/>
                <a:gd name="connsiteX1" fmla="*/ 193262 w 193262"/>
                <a:gd name="connsiteY1" fmla="*/ 0 h 32480"/>
                <a:gd name="connsiteX2" fmla="*/ 193262 w 193262"/>
                <a:gd name="connsiteY2" fmla="*/ 32480 h 32480"/>
                <a:gd name="connsiteX3" fmla="*/ 0 w 193262"/>
                <a:gd name="connsiteY3" fmla="*/ 32480 h 32480"/>
              </a:gdLst>
              <a:ahLst/>
              <a:cxnLst>
                <a:cxn ang="0">
                  <a:pos x="connsiteX0" y="connsiteY0"/>
                </a:cxn>
                <a:cxn ang="0">
                  <a:pos x="connsiteX1" y="connsiteY1"/>
                </a:cxn>
                <a:cxn ang="0">
                  <a:pos x="connsiteX2" y="connsiteY2"/>
                </a:cxn>
                <a:cxn ang="0">
                  <a:pos x="connsiteX3" y="connsiteY3"/>
                </a:cxn>
              </a:cxnLst>
              <a:rect l="l" t="t" r="r" b="b"/>
              <a:pathLst>
                <a:path w="193262" h="32480">
                  <a:moveTo>
                    <a:pt x="0" y="0"/>
                  </a:moveTo>
                  <a:lnTo>
                    <a:pt x="193262" y="0"/>
                  </a:lnTo>
                  <a:lnTo>
                    <a:pt x="193262" y="32480"/>
                  </a:lnTo>
                  <a:lnTo>
                    <a:pt x="0" y="32480"/>
                  </a:lnTo>
                  <a:close/>
                </a:path>
              </a:pathLst>
            </a:custGeom>
            <a:grpFill/>
            <a:ln w="9525" cap="flat">
              <a:noFill/>
              <a:prstDash val="solid"/>
              <a:miter/>
            </a:ln>
          </p:spPr>
          <p:txBody>
            <a:bodyPr rtlCol="0" anchor="ctr"/>
            <a:lstStyle/>
            <a:p>
              <a:endParaRPr lang="nb-NO"/>
            </a:p>
          </p:txBody>
        </p:sp>
        <p:sp>
          <p:nvSpPr>
            <p:cNvPr id="6" name="Grafikk 24">
              <a:extLst>
                <a:ext uri="{FF2B5EF4-FFF2-40B4-BE49-F238E27FC236}">
                  <a16:creationId xmlns:a16="http://schemas.microsoft.com/office/drawing/2014/main" id="{BA7CA54B-AB92-4D32-9A21-96CEA8141EB4}"/>
                </a:ext>
              </a:extLst>
            </p:cNvPr>
            <p:cNvSpPr/>
            <p:nvPr/>
          </p:nvSpPr>
          <p:spPr>
            <a:xfrm>
              <a:off x="10700461" y="3293164"/>
              <a:ext cx="119443" cy="32480"/>
            </a:xfrm>
            <a:custGeom>
              <a:avLst/>
              <a:gdLst>
                <a:gd name="connsiteX0" fmla="*/ 0 w 119443"/>
                <a:gd name="connsiteY0" fmla="*/ 0 h 32480"/>
                <a:gd name="connsiteX1" fmla="*/ 119444 w 119443"/>
                <a:gd name="connsiteY1" fmla="*/ 0 h 32480"/>
                <a:gd name="connsiteX2" fmla="*/ 119444 w 119443"/>
                <a:gd name="connsiteY2" fmla="*/ 32480 h 32480"/>
                <a:gd name="connsiteX3" fmla="*/ 0 w 119443"/>
                <a:gd name="connsiteY3" fmla="*/ 32480 h 32480"/>
              </a:gdLst>
              <a:ahLst/>
              <a:cxnLst>
                <a:cxn ang="0">
                  <a:pos x="connsiteX0" y="connsiteY0"/>
                </a:cxn>
                <a:cxn ang="0">
                  <a:pos x="connsiteX1" y="connsiteY1"/>
                </a:cxn>
                <a:cxn ang="0">
                  <a:pos x="connsiteX2" y="connsiteY2"/>
                </a:cxn>
                <a:cxn ang="0">
                  <a:pos x="connsiteX3" y="connsiteY3"/>
                </a:cxn>
              </a:cxnLst>
              <a:rect l="l" t="t" r="r" b="b"/>
              <a:pathLst>
                <a:path w="119443" h="32480">
                  <a:moveTo>
                    <a:pt x="0" y="0"/>
                  </a:moveTo>
                  <a:lnTo>
                    <a:pt x="119444" y="0"/>
                  </a:lnTo>
                  <a:lnTo>
                    <a:pt x="119444" y="32480"/>
                  </a:lnTo>
                  <a:lnTo>
                    <a:pt x="0" y="32480"/>
                  </a:lnTo>
                  <a:close/>
                </a:path>
              </a:pathLst>
            </a:custGeom>
            <a:grpFill/>
            <a:ln w="9525" cap="flat">
              <a:noFill/>
              <a:prstDash val="solid"/>
              <a:miter/>
            </a:ln>
          </p:spPr>
          <p:txBody>
            <a:bodyPr rtlCol="0" anchor="ctr"/>
            <a:lstStyle/>
            <a:p>
              <a:endParaRPr lang="nb-NO"/>
            </a:p>
          </p:txBody>
        </p:sp>
        <p:sp>
          <p:nvSpPr>
            <p:cNvPr id="7" name="Grafikk 24">
              <a:extLst>
                <a:ext uri="{FF2B5EF4-FFF2-40B4-BE49-F238E27FC236}">
                  <a16:creationId xmlns:a16="http://schemas.microsoft.com/office/drawing/2014/main" id="{F500E161-9AD8-49E9-8308-073646BD9E41}"/>
                </a:ext>
              </a:extLst>
            </p:cNvPr>
            <p:cNvSpPr/>
            <p:nvPr/>
          </p:nvSpPr>
          <p:spPr>
            <a:xfrm>
              <a:off x="10808855" y="2708710"/>
              <a:ext cx="32480" cy="373379"/>
            </a:xfrm>
            <a:custGeom>
              <a:avLst/>
              <a:gdLst>
                <a:gd name="connsiteX0" fmla="*/ 0 w 32480"/>
                <a:gd name="connsiteY0" fmla="*/ 0 h 373379"/>
                <a:gd name="connsiteX1" fmla="*/ 32480 w 32480"/>
                <a:gd name="connsiteY1" fmla="*/ 0 h 373379"/>
                <a:gd name="connsiteX2" fmla="*/ 32480 w 32480"/>
                <a:gd name="connsiteY2" fmla="*/ 373380 h 373379"/>
                <a:gd name="connsiteX3" fmla="*/ 0 w 32480"/>
                <a:gd name="connsiteY3" fmla="*/ 373380 h 373379"/>
              </a:gdLst>
              <a:ahLst/>
              <a:cxnLst>
                <a:cxn ang="0">
                  <a:pos x="connsiteX0" y="connsiteY0"/>
                </a:cxn>
                <a:cxn ang="0">
                  <a:pos x="connsiteX1" y="connsiteY1"/>
                </a:cxn>
                <a:cxn ang="0">
                  <a:pos x="connsiteX2" y="connsiteY2"/>
                </a:cxn>
                <a:cxn ang="0">
                  <a:pos x="connsiteX3" y="connsiteY3"/>
                </a:cxn>
              </a:cxnLst>
              <a:rect l="l" t="t" r="r" b="b"/>
              <a:pathLst>
                <a:path w="32480" h="373379">
                  <a:moveTo>
                    <a:pt x="0" y="0"/>
                  </a:moveTo>
                  <a:lnTo>
                    <a:pt x="32480" y="0"/>
                  </a:lnTo>
                  <a:lnTo>
                    <a:pt x="32480" y="373380"/>
                  </a:lnTo>
                  <a:lnTo>
                    <a:pt x="0" y="373380"/>
                  </a:lnTo>
                  <a:close/>
                </a:path>
              </a:pathLst>
            </a:custGeom>
            <a:grpFill/>
            <a:ln w="9525" cap="flat">
              <a:noFill/>
              <a:prstDash val="solid"/>
              <a:miter/>
            </a:ln>
          </p:spPr>
          <p:txBody>
            <a:bodyPr rtlCol="0" anchor="ctr"/>
            <a:lstStyle/>
            <a:p>
              <a:endParaRPr lang="nb-NO"/>
            </a:p>
          </p:txBody>
        </p:sp>
        <p:sp>
          <p:nvSpPr>
            <p:cNvPr id="8" name="Grafikk 24">
              <a:extLst>
                <a:ext uri="{FF2B5EF4-FFF2-40B4-BE49-F238E27FC236}">
                  <a16:creationId xmlns:a16="http://schemas.microsoft.com/office/drawing/2014/main" id="{7E3A665B-4340-4A6E-866A-01FFD2337315}"/>
                </a:ext>
              </a:extLst>
            </p:cNvPr>
            <p:cNvSpPr/>
            <p:nvPr/>
          </p:nvSpPr>
          <p:spPr>
            <a:xfrm>
              <a:off x="10630261" y="2643749"/>
              <a:ext cx="255841" cy="33813"/>
            </a:xfrm>
            <a:custGeom>
              <a:avLst/>
              <a:gdLst>
                <a:gd name="connsiteX0" fmla="*/ 0 w 255841"/>
                <a:gd name="connsiteY0" fmla="*/ 0 h 33813"/>
                <a:gd name="connsiteX1" fmla="*/ 255841 w 255841"/>
                <a:gd name="connsiteY1" fmla="*/ 0 h 33813"/>
                <a:gd name="connsiteX2" fmla="*/ 255841 w 255841"/>
                <a:gd name="connsiteY2" fmla="*/ 33814 h 33813"/>
                <a:gd name="connsiteX3" fmla="*/ 0 w 255841"/>
                <a:gd name="connsiteY3" fmla="*/ 33814 h 33813"/>
              </a:gdLst>
              <a:ahLst/>
              <a:cxnLst>
                <a:cxn ang="0">
                  <a:pos x="connsiteX0" y="connsiteY0"/>
                </a:cxn>
                <a:cxn ang="0">
                  <a:pos x="connsiteX1" y="connsiteY1"/>
                </a:cxn>
                <a:cxn ang="0">
                  <a:pos x="connsiteX2" y="connsiteY2"/>
                </a:cxn>
                <a:cxn ang="0">
                  <a:pos x="connsiteX3" y="connsiteY3"/>
                </a:cxn>
              </a:cxnLst>
              <a:rect l="l" t="t" r="r" b="b"/>
              <a:pathLst>
                <a:path w="255841" h="33813">
                  <a:moveTo>
                    <a:pt x="0" y="0"/>
                  </a:moveTo>
                  <a:lnTo>
                    <a:pt x="255841" y="0"/>
                  </a:lnTo>
                  <a:lnTo>
                    <a:pt x="255841" y="33814"/>
                  </a:lnTo>
                  <a:lnTo>
                    <a:pt x="0" y="33814"/>
                  </a:lnTo>
                  <a:close/>
                </a:path>
              </a:pathLst>
            </a:custGeom>
            <a:grpFill/>
            <a:ln w="9525" cap="flat">
              <a:noFill/>
              <a:prstDash val="solid"/>
              <a:miter/>
            </a:ln>
          </p:spPr>
          <p:txBody>
            <a:bodyPr rtlCol="0" anchor="ctr"/>
            <a:lstStyle/>
            <a:p>
              <a:endParaRPr lang="nb-NO"/>
            </a:p>
          </p:txBody>
        </p:sp>
        <p:sp>
          <p:nvSpPr>
            <p:cNvPr id="9" name="Grafikk 24">
              <a:extLst>
                <a:ext uri="{FF2B5EF4-FFF2-40B4-BE49-F238E27FC236}">
                  <a16:creationId xmlns:a16="http://schemas.microsoft.com/office/drawing/2014/main" id="{039A5BAB-CD55-4021-9E29-0310BAF9B7D8}"/>
                </a:ext>
              </a:extLst>
            </p:cNvPr>
            <p:cNvSpPr/>
            <p:nvPr/>
          </p:nvSpPr>
          <p:spPr>
            <a:xfrm>
              <a:off x="10614069" y="2935976"/>
              <a:ext cx="32480" cy="97440"/>
            </a:xfrm>
            <a:custGeom>
              <a:avLst/>
              <a:gdLst>
                <a:gd name="connsiteX0" fmla="*/ 0 w 32480"/>
                <a:gd name="connsiteY0" fmla="*/ 32480 h 97440"/>
                <a:gd name="connsiteX1" fmla="*/ 0 w 32480"/>
                <a:gd name="connsiteY1" fmla="*/ 0 h 97440"/>
                <a:gd name="connsiteX2" fmla="*/ 32480 w 32480"/>
                <a:gd name="connsiteY2" fmla="*/ 0 h 97440"/>
                <a:gd name="connsiteX3" fmla="*/ 32480 w 32480"/>
                <a:gd name="connsiteY3" fmla="*/ 32480 h 97440"/>
                <a:gd name="connsiteX4" fmla="*/ 32480 w 32480"/>
                <a:gd name="connsiteY4" fmla="*/ 97441 h 97440"/>
                <a:gd name="connsiteX5" fmla="*/ 0 w 32480"/>
                <a:gd name="connsiteY5" fmla="*/ 97441 h 9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0" h="97440">
                  <a:moveTo>
                    <a:pt x="0" y="32480"/>
                  </a:moveTo>
                  <a:lnTo>
                    <a:pt x="0" y="0"/>
                  </a:lnTo>
                  <a:lnTo>
                    <a:pt x="32480" y="0"/>
                  </a:lnTo>
                  <a:lnTo>
                    <a:pt x="32480" y="32480"/>
                  </a:lnTo>
                  <a:lnTo>
                    <a:pt x="32480" y="97441"/>
                  </a:lnTo>
                  <a:lnTo>
                    <a:pt x="0" y="97441"/>
                  </a:lnTo>
                </a:path>
              </a:pathLst>
            </a:custGeom>
            <a:grpFill/>
            <a:ln w="9525" cap="flat">
              <a:noFill/>
              <a:prstDash val="solid"/>
              <a:miter/>
            </a:ln>
          </p:spPr>
          <p:txBody>
            <a:bodyPr rtlCol="0" anchor="ctr"/>
            <a:lstStyle/>
            <a:p>
              <a:endParaRPr lang="nb-NO"/>
            </a:p>
          </p:txBody>
        </p:sp>
      </p:grpSp>
      <p:pic>
        <p:nvPicPr>
          <p:cNvPr id="13" name="Bilde 12">
            <a:extLst>
              <a:ext uri="{FF2B5EF4-FFF2-40B4-BE49-F238E27FC236}">
                <a16:creationId xmlns:a16="http://schemas.microsoft.com/office/drawing/2014/main" id="{F06A9CCF-0AF7-45ED-B47E-7018E1CD442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68934" y="4608191"/>
            <a:ext cx="4925995" cy="859611"/>
          </a:xfrm>
          <a:prstGeom prst="rect">
            <a:avLst/>
          </a:prstGeom>
        </p:spPr>
      </p:pic>
    </p:spTree>
    <p:extLst>
      <p:ext uri="{BB962C8B-B14F-4D97-AF65-F5344CB8AC3E}">
        <p14:creationId xmlns:p14="http://schemas.microsoft.com/office/powerpoint/2010/main" val="10722867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8_Tomt">
    <p:bg>
      <p:bgPr>
        <a:gradFill>
          <a:gsLst>
            <a:gs pos="0">
              <a:schemeClr val="accent1"/>
            </a:gs>
            <a:gs pos="100000">
              <a:schemeClr val="tx2"/>
            </a:gs>
          </a:gsLst>
          <a:lin ang="8100000" scaled="1"/>
        </a:gradFill>
        <a:effectLst/>
      </p:bgPr>
    </p:bg>
    <p:spTree>
      <p:nvGrpSpPr>
        <p:cNvPr id="1" name=""/>
        <p:cNvGrpSpPr/>
        <p:nvPr/>
      </p:nvGrpSpPr>
      <p:grpSpPr>
        <a:xfrm>
          <a:off x="0" y="0"/>
          <a:ext cx="0" cy="0"/>
          <a:chOff x="0" y="0"/>
          <a:chExt cx="0" cy="0"/>
        </a:xfrm>
      </p:grpSpPr>
      <p:grpSp>
        <p:nvGrpSpPr>
          <p:cNvPr id="2" name="Grafikk 24">
            <a:extLst>
              <a:ext uri="{FF2B5EF4-FFF2-40B4-BE49-F238E27FC236}">
                <a16:creationId xmlns:a16="http://schemas.microsoft.com/office/drawing/2014/main" id="{3D7391C9-1B8F-48C7-A61A-0E6F9F17427A}"/>
              </a:ext>
            </a:extLst>
          </p:cNvPr>
          <p:cNvGrpSpPr/>
          <p:nvPr userDrawn="1"/>
        </p:nvGrpSpPr>
        <p:grpSpPr>
          <a:xfrm>
            <a:off x="5692306" y="1852149"/>
            <a:ext cx="807387" cy="2402823"/>
            <a:chOff x="10612026" y="2530116"/>
            <a:chExt cx="294495" cy="876431"/>
          </a:xfrm>
          <a:solidFill>
            <a:schemeClr val="bg1"/>
          </a:solidFill>
        </p:grpSpPr>
        <p:sp>
          <p:nvSpPr>
            <p:cNvPr id="3" name="Grafikk 24">
              <a:extLst>
                <a:ext uri="{FF2B5EF4-FFF2-40B4-BE49-F238E27FC236}">
                  <a16:creationId xmlns:a16="http://schemas.microsoft.com/office/drawing/2014/main" id="{E974B842-8CB3-4BD2-88E3-F7CB3B0D9C3C}"/>
                </a:ext>
              </a:extLst>
            </p:cNvPr>
            <p:cNvSpPr/>
            <p:nvPr/>
          </p:nvSpPr>
          <p:spPr>
            <a:xfrm>
              <a:off x="10614069" y="2968456"/>
              <a:ext cx="32480" cy="32480"/>
            </a:xfrm>
            <a:custGeom>
              <a:avLst/>
              <a:gdLst>
                <a:gd name="connsiteX0" fmla="*/ 0 w 32480"/>
                <a:gd name="connsiteY0" fmla="*/ 0 h 32480"/>
                <a:gd name="connsiteX1" fmla="*/ 32480 w 32480"/>
                <a:gd name="connsiteY1" fmla="*/ 0 h 32480"/>
                <a:gd name="connsiteX2" fmla="*/ 32480 w 32480"/>
                <a:gd name="connsiteY2" fmla="*/ 32480 h 32480"/>
                <a:gd name="connsiteX3" fmla="*/ 0 w 32480"/>
                <a:gd name="connsiteY3" fmla="*/ 32480 h 32480"/>
              </a:gdLst>
              <a:ahLst/>
              <a:cxnLst>
                <a:cxn ang="0">
                  <a:pos x="connsiteX0" y="connsiteY0"/>
                </a:cxn>
                <a:cxn ang="0">
                  <a:pos x="connsiteX1" y="connsiteY1"/>
                </a:cxn>
                <a:cxn ang="0">
                  <a:pos x="connsiteX2" y="connsiteY2"/>
                </a:cxn>
                <a:cxn ang="0">
                  <a:pos x="connsiteX3" y="connsiteY3"/>
                </a:cxn>
              </a:cxnLst>
              <a:rect l="l" t="t" r="r" b="b"/>
              <a:pathLst>
                <a:path w="32480" h="32480">
                  <a:moveTo>
                    <a:pt x="0" y="0"/>
                  </a:moveTo>
                  <a:lnTo>
                    <a:pt x="32480" y="0"/>
                  </a:lnTo>
                  <a:lnTo>
                    <a:pt x="32480" y="32480"/>
                  </a:lnTo>
                  <a:lnTo>
                    <a:pt x="0" y="32480"/>
                  </a:lnTo>
                  <a:close/>
                </a:path>
              </a:pathLst>
            </a:custGeom>
            <a:grpFill/>
            <a:ln w="9525" cap="flat">
              <a:noFill/>
              <a:prstDash val="solid"/>
              <a:miter/>
            </a:ln>
          </p:spPr>
          <p:txBody>
            <a:bodyPr rtlCol="0" anchor="ctr"/>
            <a:lstStyle/>
            <a:p>
              <a:endParaRPr lang="nb-NO"/>
            </a:p>
          </p:txBody>
        </p:sp>
        <p:sp>
          <p:nvSpPr>
            <p:cNvPr id="4" name="Grafikk 24">
              <a:extLst>
                <a:ext uri="{FF2B5EF4-FFF2-40B4-BE49-F238E27FC236}">
                  <a16:creationId xmlns:a16="http://schemas.microsoft.com/office/drawing/2014/main" id="{D3021BB9-26E4-438C-861A-D711B1339485}"/>
                </a:ext>
              </a:extLst>
            </p:cNvPr>
            <p:cNvSpPr/>
            <p:nvPr/>
          </p:nvSpPr>
          <p:spPr>
            <a:xfrm>
              <a:off x="10612026" y="2530116"/>
              <a:ext cx="294495" cy="876431"/>
            </a:xfrm>
            <a:custGeom>
              <a:avLst/>
              <a:gdLst>
                <a:gd name="connsiteX0" fmla="*/ 50716 w 294495"/>
                <a:gd name="connsiteY0" fmla="*/ 0 h 876431"/>
                <a:gd name="connsiteX1" fmla="*/ 245502 w 294495"/>
                <a:gd name="connsiteY1" fmla="*/ 0 h 876431"/>
                <a:gd name="connsiteX2" fmla="*/ 294175 w 294495"/>
                <a:gd name="connsiteY2" fmla="*/ 48673 h 876431"/>
                <a:gd name="connsiteX3" fmla="*/ 294175 w 294495"/>
                <a:gd name="connsiteY3" fmla="*/ 655796 h 876431"/>
                <a:gd name="connsiteX4" fmla="*/ 177112 w 294495"/>
                <a:gd name="connsiteY4" fmla="*/ 860393 h 876431"/>
                <a:gd name="connsiteX5" fmla="*/ 119105 w 294495"/>
                <a:gd name="connsiteY5" fmla="*/ 860393 h 876431"/>
                <a:gd name="connsiteX6" fmla="*/ 2043 w 294495"/>
                <a:gd name="connsiteY6" fmla="*/ 503301 h 876431"/>
                <a:gd name="connsiteX7" fmla="*/ 34523 w 294495"/>
                <a:gd name="connsiteY7" fmla="*/ 503301 h 876431"/>
                <a:gd name="connsiteX8" fmla="*/ 34523 w 294495"/>
                <a:gd name="connsiteY8" fmla="*/ 655796 h 876431"/>
                <a:gd name="connsiteX9" fmla="*/ 37285 w 294495"/>
                <a:gd name="connsiteY9" fmla="*/ 664845 h 876431"/>
                <a:gd name="connsiteX10" fmla="*/ 146823 w 294495"/>
                <a:gd name="connsiteY10" fmla="*/ 843534 h 876431"/>
                <a:gd name="connsiteX11" fmla="*/ 149490 w 294495"/>
                <a:gd name="connsiteY11" fmla="*/ 843534 h 876431"/>
                <a:gd name="connsiteX12" fmla="*/ 258742 w 294495"/>
                <a:gd name="connsiteY12" fmla="*/ 665417 h 876431"/>
                <a:gd name="connsiteX13" fmla="*/ 261790 w 294495"/>
                <a:gd name="connsiteY13" fmla="*/ 655892 h 876431"/>
                <a:gd name="connsiteX14" fmla="*/ 261790 w 294495"/>
                <a:gd name="connsiteY14" fmla="*/ 48768 h 876431"/>
                <a:gd name="connsiteX15" fmla="*/ 245597 w 294495"/>
                <a:gd name="connsiteY15" fmla="*/ 32575 h 876431"/>
                <a:gd name="connsiteX16" fmla="*/ 34523 w 294495"/>
                <a:gd name="connsiteY16" fmla="*/ 405956 h 876431"/>
                <a:gd name="connsiteX17" fmla="*/ 2043 w 294495"/>
                <a:gd name="connsiteY17" fmla="*/ 405956 h 876431"/>
                <a:gd name="connsiteX18" fmla="*/ 2043 w 294495"/>
                <a:gd name="connsiteY18" fmla="*/ 48768 h 876431"/>
                <a:gd name="connsiteX19" fmla="*/ 50716 w 294495"/>
                <a:gd name="connsiteY19" fmla="*/ 0 h 87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495" h="876431">
                  <a:moveTo>
                    <a:pt x="50716" y="0"/>
                  </a:moveTo>
                  <a:lnTo>
                    <a:pt x="245502" y="0"/>
                  </a:lnTo>
                  <a:cubicBezTo>
                    <a:pt x="272362" y="0"/>
                    <a:pt x="294175" y="21812"/>
                    <a:pt x="294175" y="48673"/>
                  </a:cubicBezTo>
                  <a:lnTo>
                    <a:pt x="294175" y="655796"/>
                  </a:lnTo>
                  <a:cubicBezTo>
                    <a:pt x="301414" y="671417"/>
                    <a:pt x="183875" y="843915"/>
                    <a:pt x="177112" y="860393"/>
                  </a:cubicBezTo>
                  <a:cubicBezTo>
                    <a:pt x="164825" y="881729"/>
                    <a:pt x="131297" y="881825"/>
                    <a:pt x="119105" y="860393"/>
                  </a:cubicBezTo>
                  <a:cubicBezTo>
                    <a:pt x="17474" y="683895"/>
                    <a:pt x="-8053" y="718471"/>
                    <a:pt x="2043" y="503301"/>
                  </a:cubicBezTo>
                  <a:lnTo>
                    <a:pt x="34523" y="503301"/>
                  </a:lnTo>
                  <a:lnTo>
                    <a:pt x="34523" y="655796"/>
                  </a:lnTo>
                  <a:cubicBezTo>
                    <a:pt x="34523" y="659035"/>
                    <a:pt x="35476" y="662083"/>
                    <a:pt x="37285" y="664845"/>
                  </a:cubicBezTo>
                  <a:lnTo>
                    <a:pt x="146823" y="843534"/>
                  </a:lnTo>
                  <a:lnTo>
                    <a:pt x="149490" y="843534"/>
                  </a:lnTo>
                  <a:lnTo>
                    <a:pt x="258742" y="665417"/>
                  </a:lnTo>
                  <a:cubicBezTo>
                    <a:pt x="260837" y="662178"/>
                    <a:pt x="261790" y="659130"/>
                    <a:pt x="261790" y="655892"/>
                  </a:cubicBezTo>
                  <a:lnTo>
                    <a:pt x="261790" y="48768"/>
                  </a:lnTo>
                  <a:cubicBezTo>
                    <a:pt x="261790" y="39814"/>
                    <a:pt x="254551" y="32575"/>
                    <a:pt x="245597" y="32575"/>
                  </a:cubicBezTo>
                  <a:cubicBezTo>
                    <a:pt x="-56726" y="35909"/>
                    <a:pt x="54621" y="-31623"/>
                    <a:pt x="34523" y="405956"/>
                  </a:cubicBezTo>
                  <a:lnTo>
                    <a:pt x="2043" y="405956"/>
                  </a:lnTo>
                  <a:lnTo>
                    <a:pt x="2043" y="48768"/>
                  </a:lnTo>
                  <a:cubicBezTo>
                    <a:pt x="2043" y="21907"/>
                    <a:pt x="23855" y="0"/>
                    <a:pt x="50716" y="0"/>
                  </a:cubicBezTo>
                  <a:close/>
                </a:path>
              </a:pathLst>
            </a:custGeom>
            <a:grpFill/>
            <a:ln w="9525" cap="flat">
              <a:noFill/>
              <a:prstDash val="solid"/>
              <a:miter/>
            </a:ln>
          </p:spPr>
          <p:txBody>
            <a:bodyPr rtlCol="0" anchor="ctr"/>
            <a:lstStyle/>
            <a:p>
              <a:endParaRPr lang="nb-NO"/>
            </a:p>
          </p:txBody>
        </p:sp>
        <p:sp>
          <p:nvSpPr>
            <p:cNvPr id="5" name="Grafikk 24">
              <a:extLst>
                <a:ext uri="{FF2B5EF4-FFF2-40B4-BE49-F238E27FC236}">
                  <a16:creationId xmlns:a16="http://schemas.microsoft.com/office/drawing/2014/main" id="{761484D8-B9D2-4B76-9B41-6E80AA57B406}"/>
                </a:ext>
              </a:extLst>
            </p:cNvPr>
            <p:cNvSpPr/>
            <p:nvPr/>
          </p:nvSpPr>
          <p:spPr>
            <a:xfrm>
              <a:off x="10631785" y="3179530"/>
              <a:ext cx="193262" cy="32480"/>
            </a:xfrm>
            <a:custGeom>
              <a:avLst/>
              <a:gdLst>
                <a:gd name="connsiteX0" fmla="*/ 0 w 193262"/>
                <a:gd name="connsiteY0" fmla="*/ 0 h 32480"/>
                <a:gd name="connsiteX1" fmla="*/ 193262 w 193262"/>
                <a:gd name="connsiteY1" fmla="*/ 0 h 32480"/>
                <a:gd name="connsiteX2" fmla="*/ 193262 w 193262"/>
                <a:gd name="connsiteY2" fmla="*/ 32480 h 32480"/>
                <a:gd name="connsiteX3" fmla="*/ 0 w 193262"/>
                <a:gd name="connsiteY3" fmla="*/ 32480 h 32480"/>
              </a:gdLst>
              <a:ahLst/>
              <a:cxnLst>
                <a:cxn ang="0">
                  <a:pos x="connsiteX0" y="connsiteY0"/>
                </a:cxn>
                <a:cxn ang="0">
                  <a:pos x="connsiteX1" y="connsiteY1"/>
                </a:cxn>
                <a:cxn ang="0">
                  <a:pos x="connsiteX2" y="connsiteY2"/>
                </a:cxn>
                <a:cxn ang="0">
                  <a:pos x="connsiteX3" y="connsiteY3"/>
                </a:cxn>
              </a:cxnLst>
              <a:rect l="l" t="t" r="r" b="b"/>
              <a:pathLst>
                <a:path w="193262" h="32480">
                  <a:moveTo>
                    <a:pt x="0" y="0"/>
                  </a:moveTo>
                  <a:lnTo>
                    <a:pt x="193262" y="0"/>
                  </a:lnTo>
                  <a:lnTo>
                    <a:pt x="193262" y="32480"/>
                  </a:lnTo>
                  <a:lnTo>
                    <a:pt x="0" y="32480"/>
                  </a:lnTo>
                  <a:close/>
                </a:path>
              </a:pathLst>
            </a:custGeom>
            <a:grpFill/>
            <a:ln w="9525" cap="flat">
              <a:noFill/>
              <a:prstDash val="solid"/>
              <a:miter/>
            </a:ln>
          </p:spPr>
          <p:txBody>
            <a:bodyPr rtlCol="0" anchor="ctr"/>
            <a:lstStyle/>
            <a:p>
              <a:endParaRPr lang="nb-NO"/>
            </a:p>
          </p:txBody>
        </p:sp>
        <p:sp>
          <p:nvSpPr>
            <p:cNvPr id="6" name="Grafikk 24">
              <a:extLst>
                <a:ext uri="{FF2B5EF4-FFF2-40B4-BE49-F238E27FC236}">
                  <a16:creationId xmlns:a16="http://schemas.microsoft.com/office/drawing/2014/main" id="{BA7CA54B-AB92-4D32-9A21-96CEA8141EB4}"/>
                </a:ext>
              </a:extLst>
            </p:cNvPr>
            <p:cNvSpPr/>
            <p:nvPr/>
          </p:nvSpPr>
          <p:spPr>
            <a:xfrm>
              <a:off x="10700461" y="3293164"/>
              <a:ext cx="119443" cy="32480"/>
            </a:xfrm>
            <a:custGeom>
              <a:avLst/>
              <a:gdLst>
                <a:gd name="connsiteX0" fmla="*/ 0 w 119443"/>
                <a:gd name="connsiteY0" fmla="*/ 0 h 32480"/>
                <a:gd name="connsiteX1" fmla="*/ 119444 w 119443"/>
                <a:gd name="connsiteY1" fmla="*/ 0 h 32480"/>
                <a:gd name="connsiteX2" fmla="*/ 119444 w 119443"/>
                <a:gd name="connsiteY2" fmla="*/ 32480 h 32480"/>
                <a:gd name="connsiteX3" fmla="*/ 0 w 119443"/>
                <a:gd name="connsiteY3" fmla="*/ 32480 h 32480"/>
              </a:gdLst>
              <a:ahLst/>
              <a:cxnLst>
                <a:cxn ang="0">
                  <a:pos x="connsiteX0" y="connsiteY0"/>
                </a:cxn>
                <a:cxn ang="0">
                  <a:pos x="connsiteX1" y="connsiteY1"/>
                </a:cxn>
                <a:cxn ang="0">
                  <a:pos x="connsiteX2" y="connsiteY2"/>
                </a:cxn>
                <a:cxn ang="0">
                  <a:pos x="connsiteX3" y="connsiteY3"/>
                </a:cxn>
              </a:cxnLst>
              <a:rect l="l" t="t" r="r" b="b"/>
              <a:pathLst>
                <a:path w="119443" h="32480">
                  <a:moveTo>
                    <a:pt x="0" y="0"/>
                  </a:moveTo>
                  <a:lnTo>
                    <a:pt x="119444" y="0"/>
                  </a:lnTo>
                  <a:lnTo>
                    <a:pt x="119444" y="32480"/>
                  </a:lnTo>
                  <a:lnTo>
                    <a:pt x="0" y="32480"/>
                  </a:lnTo>
                  <a:close/>
                </a:path>
              </a:pathLst>
            </a:custGeom>
            <a:grpFill/>
            <a:ln w="9525" cap="flat">
              <a:noFill/>
              <a:prstDash val="solid"/>
              <a:miter/>
            </a:ln>
          </p:spPr>
          <p:txBody>
            <a:bodyPr rtlCol="0" anchor="ctr"/>
            <a:lstStyle/>
            <a:p>
              <a:endParaRPr lang="nb-NO"/>
            </a:p>
          </p:txBody>
        </p:sp>
        <p:sp>
          <p:nvSpPr>
            <p:cNvPr id="7" name="Grafikk 24">
              <a:extLst>
                <a:ext uri="{FF2B5EF4-FFF2-40B4-BE49-F238E27FC236}">
                  <a16:creationId xmlns:a16="http://schemas.microsoft.com/office/drawing/2014/main" id="{F500E161-9AD8-49E9-8308-073646BD9E41}"/>
                </a:ext>
              </a:extLst>
            </p:cNvPr>
            <p:cNvSpPr/>
            <p:nvPr/>
          </p:nvSpPr>
          <p:spPr>
            <a:xfrm>
              <a:off x="10808855" y="2708710"/>
              <a:ext cx="32480" cy="373379"/>
            </a:xfrm>
            <a:custGeom>
              <a:avLst/>
              <a:gdLst>
                <a:gd name="connsiteX0" fmla="*/ 0 w 32480"/>
                <a:gd name="connsiteY0" fmla="*/ 0 h 373379"/>
                <a:gd name="connsiteX1" fmla="*/ 32480 w 32480"/>
                <a:gd name="connsiteY1" fmla="*/ 0 h 373379"/>
                <a:gd name="connsiteX2" fmla="*/ 32480 w 32480"/>
                <a:gd name="connsiteY2" fmla="*/ 373380 h 373379"/>
                <a:gd name="connsiteX3" fmla="*/ 0 w 32480"/>
                <a:gd name="connsiteY3" fmla="*/ 373380 h 373379"/>
              </a:gdLst>
              <a:ahLst/>
              <a:cxnLst>
                <a:cxn ang="0">
                  <a:pos x="connsiteX0" y="connsiteY0"/>
                </a:cxn>
                <a:cxn ang="0">
                  <a:pos x="connsiteX1" y="connsiteY1"/>
                </a:cxn>
                <a:cxn ang="0">
                  <a:pos x="connsiteX2" y="connsiteY2"/>
                </a:cxn>
                <a:cxn ang="0">
                  <a:pos x="connsiteX3" y="connsiteY3"/>
                </a:cxn>
              </a:cxnLst>
              <a:rect l="l" t="t" r="r" b="b"/>
              <a:pathLst>
                <a:path w="32480" h="373379">
                  <a:moveTo>
                    <a:pt x="0" y="0"/>
                  </a:moveTo>
                  <a:lnTo>
                    <a:pt x="32480" y="0"/>
                  </a:lnTo>
                  <a:lnTo>
                    <a:pt x="32480" y="373380"/>
                  </a:lnTo>
                  <a:lnTo>
                    <a:pt x="0" y="373380"/>
                  </a:lnTo>
                  <a:close/>
                </a:path>
              </a:pathLst>
            </a:custGeom>
            <a:grpFill/>
            <a:ln w="9525" cap="flat">
              <a:noFill/>
              <a:prstDash val="solid"/>
              <a:miter/>
            </a:ln>
          </p:spPr>
          <p:txBody>
            <a:bodyPr rtlCol="0" anchor="ctr"/>
            <a:lstStyle/>
            <a:p>
              <a:endParaRPr lang="nb-NO"/>
            </a:p>
          </p:txBody>
        </p:sp>
        <p:sp>
          <p:nvSpPr>
            <p:cNvPr id="8" name="Grafikk 24">
              <a:extLst>
                <a:ext uri="{FF2B5EF4-FFF2-40B4-BE49-F238E27FC236}">
                  <a16:creationId xmlns:a16="http://schemas.microsoft.com/office/drawing/2014/main" id="{7E3A665B-4340-4A6E-866A-01FFD2337315}"/>
                </a:ext>
              </a:extLst>
            </p:cNvPr>
            <p:cNvSpPr/>
            <p:nvPr/>
          </p:nvSpPr>
          <p:spPr>
            <a:xfrm>
              <a:off x="10630261" y="2643749"/>
              <a:ext cx="255841" cy="33813"/>
            </a:xfrm>
            <a:custGeom>
              <a:avLst/>
              <a:gdLst>
                <a:gd name="connsiteX0" fmla="*/ 0 w 255841"/>
                <a:gd name="connsiteY0" fmla="*/ 0 h 33813"/>
                <a:gd name="connsiteX1" fmla="*/ 255841 w 255841"/>
                <a:gd name="connsiteY1" fmla="*/ 0 h 33813"/>
                <a:gd name="connsiteX2" fmla="*/ 255841 w 255841"/>
                <a:gd name="connsiteY2" fmla="*/ 33814 h 33813"/>
                <a:gd name="connsiteX3" fmla="*/ 0 w 255841"/>
                <a:gd name="connsiteY3" fmla="*/ 33814 h 33813"/>
              </a:gdLst>
              <a:ahLst/>
              <a:cxnLst>
                <a:cxn ang="0">
                  <a:pos x="connsiteX0" y="connsiteY0"/>
                </a:cxn>
                <a:cxn ang="0">
                  <a:pos x="connsiteX1" y="connsiteY1"/>
                </a:cxn>
                <a:cxn ang="0">
                  <a:pos x="connsiteX2" y="connsiteY2"/>
                </a:cxn>
                <a:cxn ang="0">
                  <a:pos x="connsiteX3" y="connsiteY3"/>
                </a:cxn>
              </a:cxnLst>
              <a:rect l="l" t="t" r="r" b="b"/>
              <a:pathLst>
                <a:path w="255841" h="33813">
                  <a:moveTo>
                    <a:pt x="0" y="0"/>
                  </a:moveTo>
                  <a:lnTo>
                    <a:pt x="255841" y="0"/>
                  </a:lnTo>
                  <a:lnTo>
                    <a:pt x="255841" y="33814"/>
                  </a:lnTo>
                  <a:lnTo>
                    <a:pt x="0" y="33814"/>
                  </a:lnTo>
                  <a:close/>
                </a:path>
              </a:pathLst>
            </a:custGeom>
            <a:grpFill/>
            <a:ln w="9525" cap="flat">
              <a:noFill/>
              <a:prstDash val="solid"/>
              <a:miter/>
            </a:ln>
          </p:spPr>
          <p:txBody>
            <a:bodyPr rtlCol="0" anchor="ctr"/>
            <a:lstStyle/>
            <a:p>
              <a:endParaRPr lang="nb-NO"/>
            </a:p>
          </p:txBody>
        </p:sp>
        <p:sp>
          <p:nvSpPr>
            <p:cNvPr id="9" name="Grafikk 24">
              <a:extLst>
                <a:ext uri="{FF2B5EF4-FFF2-40B4-BE49-F238E27FC236}">
                  <a16:creationId xmlns:a16="http://schemas.microsoft.com/office/drawing/2014/main" id="{039A5BAB-CD55-4021-9E29-0310BAF9B7D8}"/>
                </a:ext>
              </a:extLst>
            </p:cNvPr>
            <p:cNvSpPr/>
            <p:nvPr/>
          </p:nvSpPr>
          <p:spPr>
            <a:xfrm>
              <a:off x="10614069" y="2935976"/>
              <a:ext cx="32480" cy="97440"/>
            </a:xfrm>
            <a:custGeom>
              <a:avLst/>
              <a:gdLst>
                <a:gd name="connsiteX0" fmla="*/ 0 w 32480"/>
                <a:gd name="connsiteY0" fmla="*/ 32480 h 97440"/>
                <a:gd name="connsiteX1" fmla="*/ 0 w 32480"/>
                <a:gd name="connsiteY1" fmla="*/ 0 h 97440"/>
                <a:gd name="connsiteX2" fmla="*/ 32480 w 32480"/>
                <a:gd name="connsiteY2" fmla="*/ 0 h 97440"/>
                <a:gd name="connsiteX3" fmla="*/ 32480 w 32480"/>
                <a:gd name="connsiteY3" fmla="*/ 32480 h 97440"/>
                <a:gd name="connsiteX4" fmla="*/ 32480 w 32480"/>
                <a:gd name="connsiteY4" fmla="*/ 97441 h 97440"/>
                <a:gd name="connsiteX5" fmla="*/ 0 w 32480"/>
                <a:gd name="connsiteY5" fmla="*/ 97441 h 9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0" h="97440">
                  <a:moveTo>
                    <a:pt x="0" y="32480"/>
                  </a:moveTo>
                  <a:lnTo>
                    <a:pt x="0" y="0"/>
                  </a:lnTo>
                  <a:lnTo>
                    <a:pt x="32480" y="0"/>
                  </a:lnTo>
                  <a:lnTo>
                    <a:pt x="32480" y="32480"/>
                  </a:lnTo>
                  <a:lnTo>
                    <a:pt x="32480" y="97441"/>
                  </a:lnTo>
                  <a:lnTo>
                    <a:pt x="0" y="97441"/>
                  </a:lnTo>
                </a:path>
              </a:pathLst>
            </a:custGeom>
            <a:grpFill/>
            <a:ln w="9525" cap="flat">
              <a:noFill/>
              <a:prstDash val="solid"/>
              <a:miter/>
            </a:ln>
          </p:spPr>
          <p:txBody>
            <a:bodyPr rtlCol="0" anchor="ctr"/>
            <a:lstStyle/>
            <a:p>
              <a:endParaRPr lang="nb-NO"/>
            </a:p>
          </p:txBody>
        </p:sp>
      </p:grpSp>
    </p:spTree>
    <p:extLst>
      <p:ext uri="{BB962C8B-B14F-4D97-AF65-F5344CB8AC3E}">
        <p14:creationId xmlns:p14="http://schemas.microsoft.com/office/powerpoint/2010/main" val="1582420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15C6788-1D8F-47C8-962F-168E1D536D8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04945" y="6230679"/>
            <a:ext cx="811300" cy="423854"/>
          </a:xfrm>
          <a:prstGeom prst="rect">
            <a:avLst/>
          </a:prstGeom>
        </p:spPr>
      </p:pic>
      <p:pic>
        <p:nvPicPr>
          <p:cNvPr id="9" name="Bilde 8">
            <a:extLst>
              <a:ext uri="{FF2B5EF4-FFF2-40B4-BE49-F238E27FC236}">
                <a16:creationId xmlns:a16="http://schemas.microsoft.com/office/drawing/2014/main" id="{F945522E-5DEA-44C3-8A98-377E7D3F235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360566"/>
            <a:ext cx="6326372" cy="2497434"/>
          </a:xfrm>
          <a:prstGeom prst="rect">
            <a:avLst/>
          </a:prstGeom>
        </p:spPr>
      </p:pic>
      <p:sp>
        <p:nvSpPr>
          <p:cNvPr id="2" name="Tittel 1">
            <a:extLst>
              <a:ext uri="{FF2B5EF4-FFF2-40B4-BE49-F238E27FC236}">
                <a16:creationId xmlns:a16="http://schemas.microsoft.com/office/drawing/2014/main" id="{6CFDEAA8-AA43-4CDD-8DBE-FEA7B2615F8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49A3B14-CD37-4447-B3B1-55CB7DD19E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B64E44B-999E-487E-9FD7-ED8A68AA6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3514556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971865"/>
            <a:ext cx="7577500" cy="2886135"/>
          </a:xfrm>
          <a:prstGeom prst="rect">
            <a:avLst/>
          </a:prstGeom>
        </p:spPr>
      </p:pic>
      <p:sp>
        <p:nvSpPr>
          <p:cNvPr id="2" name="Tittel 1"/>
          <p:cNvSpPr>
            <a:spLocks noGrp="1"/>
          </p:cNvSpPr>
          <p:nvPr>
            <p:ph type="title" hasCustomPrompt="1"/>
          </p:nvPr>
        </p:nvSpPr>
        <p:spPr/>
        <p:txBody>
          <a:bodyPr/>
          <a:lstStyle>
            <a:lvl1pPr>
              <a:defRPr/>
            </a:lvl1pPr>
          </a:lstStyle>
          <a:p>
            <a:r>
              <a:rPr lang="nb-NO" err="1"/>
              <a:t>Click</a:t>
            </a:r>
            <a:r>
              <a:rPr lang="nb-NO"/>
              <a:t> to </a:t>
            </a:r>
            <a:r>
              <a:rPr lang="nb-NO" err="1"/>
              <a:t>edit</a:t>
            </a:r>
            <a:r>
              <a:rPr lang="nb-NO"/>
              <a:t> </a:t>
            </a:r>
            <a:r>
              <a:rPr lang="nb-NO" err="1"/>
              <a:t>title</a:t>
            </a:r>
            <a:r>
              <a:rPr lang="nb-NO"/>
              <a:t> style</a:t>
            </a:r>
          </a:p>
        </p:txBody>
      </p:sp>
      <p:pic>
        <p:nvPicPr>
          <p:cNvPr id="6" name="Bilde 5">
            <a:extLst>
              <a:ext uri="{FF2B5EF4-FFF2-40B4-BE49-F238E27FC236}">
                <a16:creationId xmlns:a16="http://schemas.microsoft.com/office/drawing/2014/main" id="{598FF5B9-12C0-4F89-A6DA-2A00415BE8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94066" y="6148392"/>
            <a:ext cx="910855" cy="475866"/>
          </a:xfrm>
          <a:prstGeom prst="rect">
            <a:avLst/>
          </a:prstGeom>
        </p:spPr>
      </p:pic>
    </p:spTree>
    <p:extLst>
      <p:ext uri="{BB962C8B-B14F-4D97-AF65-F5344CB8AC3E}">
        <p14:creationId xmlns:p14="http://schemas.microsoft.com/office/powerpoint/2010/main" val="3664245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Whit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ED9482-1F17-DD4C-B78E-C4199CFE9A5C}"/>
              </a:ext>
            </a:extLst>
          </p:cNvPr>
          <p:cNvSpPr txBox="1"/>
          <p:nvPr userDrawn="1"/>
        </p:nvSpPr>
        <p:spPr>
          <a:xfrm>
            <a:off x="5358809" y="8931349"/>
            <a:ext cx="184731" cy="369332"/>
          </a:xfrm>
          <a:prstGeom prst="rect">
            <a:avLst/>
          </a:prstGeom>
          <a:noFill/>
        </p:spPr>
        <p:txBody>
          <a:bodyPr wrap="none" rtlCol="0">
            <a:spAutoFit/>
          </a:bodyPr>
          <a:lstStyle/>
          <a:p>
            <a:endParaRPr lang="en-US"/>
          </a:p>
        </p:txBody>
      </p:sp>
      <p:sp>
        <p:nvSpPr>
          <p:cNvPr id="3" name="Slide Number Placeholder 6">
            <a:extLst>
              <a:ext uri="{FF2B5EF4-FFF2-40B4-BE49-F238E27FC236}">
                <a16:creationId xmlns:a16="http://schemas.microsoft.com/office/drawing/2014/main" id="{27941BA5-8E50-AB44-8F46-6576C46B9D69}"/>
              </a:ext>
            </a:extLst>
          </p:cNvPr>
          <p:cNvSpPr>
            <a:spLocks noGrp="1"/>
          </p:cNvSpPr>
          <p:nvPr>
            <p:ph type="sldNum" sz="quarter" idx="4"/>
          </p:nvPr>
        </p:nvSpPr>
        <p:spPr>
          <a:xfrm>
            <a:off x="9381027"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B863A-D48A-A944-BC36-726C0AB8727A}" type="slidenum">
              <a:rPr lang="en-US" smtClean="0"/>
              <a:t>‹#›</a:t>
            </a:fld>
            <a:endParaRPr lang="en-US"/>
          </a:p>
        </p:txBody>
      </p:sp>
      <p:sp>
        <p:nvSpPr>
          <p:cNvPr id="2" name="Text Box 3" descr="This is a copyright notice that should be included on the final slide.">
            <a:extLst>
              <a:ext uri="{FF2B5EF4-FFF2-40B4-BE49-F238E27FC236}">
                <a16:creationId xmlns:a16="http://schemas.microsoft.com/office/drawing/2014/main" id="{F0622973-87C0-604F-BC65-1AB562AA7232}"/>
              </a:ext>
            </a:extLst>
          </p:cNvPr>
          <p:cNvSpPr txBox="1">
            <a:spLocks noChangeArrowheads="1"/>
          </p:cNvSpPr>
          <p:nvPr userDrawn="1"/>
        </p:nvSpPr>
        <p:spPr bwMode="blackWhite">
          <a:xfrm>
            <a:off x="160130" y="6638394"/>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lumMod val="50000"/>
                    <a:lumOff val="50000"/>
                  </a:schemeClr>
                </a:solidFill>
                <a:cs typeface="Segoe UI" pitchFamily="34" charset="0"/>
              </a:rPr>
              <a:t>© Copyright Microsoft Corporation. All rights reserved. </a:t>
            </a:r>
          </a:p>
        </p:txBody>
      </p:sp>
      <p:sp>
        <p:nvSpPr>
          <p:cNvPr id="7" name="Rektangel 6">
            <a:extLst>
              <a:ext uri="{FF2B5EF4-FFF2-40B4-BE49-F238E27FC236}">
                <a16:creationId xmlns:a16="http://schemas.microsoft.com/office/drawing/2014/main" id="{DD8926A7-DCE8-4E93-961B-97CDE3A0C90F}"/>
              </a:ext>
            </a:extLst>
          </p:cNvPr>
          <p:cNvSpPr/>
          <p:nvPr userDrawn="1"/>
        </p:nvSpPr>
        <p:spPr>
          <a:xfrm>
            <a:off x="0" y="0"/>
            <a:ext cx="12192000" cy="6858000"/>
          </a:xfrm>
          <a:prstGeom prst="rect">
            <a:avLst/>
          </a:prstGeom>
          <a:gradFill flip="none" rotWithShape="1">
            <a:gsLst>
              <a:gs pos="0">
                <a:schemeClr val="tx2">
                  <a:lumMod val="50000"/>
                </a:schemeClr>
              </a:gs>
              <a:gs pos="100000">
                <a:srgbClr val="000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Et bilde som inneholder tekst&#10;&#10;Automatisk generert beskrivelse">
            <a:extLst>
              <a:ext uri="{FF2B5EF4-FFF2-40B4-BE49-F238E27FC236}">
                <a16:creationId xmlns:a16="http://schemas.microsoft.com/office/drawing/2014/main" id="{81973AC3-0BE0-4CDB-B43F-6F7DCE43CC7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24400" y="2712423"/>
            <a:ext cx="2743200" cy="1433153"/>
          </a:xfrm>
          <a:prstGeom prst="rect">
            <a:avLst/>
          </a:prstGeom>
        </p:spPr>
      </p:pic>
    </p:spTree>
    <p:extLst>
      <p:ext uri="{BB962C8B-B14F-4D97-AF65-F5344CB8AC3E}">
        <p14:creationId xmlns:p14="http://schemas.microsoft.com/office/powerpoint/2010/main" val="202131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B99BA9D3-CCA5-48F6-8D17-3C64189648B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04945" y="6230679"/>
            <a:ext cx="811300" cy="423854"/>
          </a:xfrm>
          <a:prstGeom prst="rect">
            <a:avLst/>
          </a:prstGeom>
        </p:spPr>
      </p:pic>
      <p:pic>
        <p:nvPicPr>
          <p:cNvPr id="9" name="Bilde 8">
            <a:extLst>
              <a:ext uri="{FF2B5EF4-FFF2-40B4-BE49-F238E27FC236}">
                <a16:creationId xmlns:a16="http://schemas.microsoft.com/office/drawing/2014/main" id="{0324F4C8-2A32-4105-89B5-59A05E4F623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360566"/>
            <a:ext cx="6326372" cy="2497434"/>
          </a:xfrm>
          <a:prstGeom prst="rect">
            <a:avLst/>
          </a:prstGeom>
        </p:spPr>
      </p:pic>
      <p:sp>
        <p:nvSpPr>
          <p:cNvPr id="2" name="Tittel 1">
            <a:extLst>
              <a:ext uri="{FF2B5EF4-FFF2-40B4-BE49-F238E27FC236}">
                <a16:creationId xmlns:a16="http://schemas.microsoft.com/office/drawing/2014/main" id="{C45A076B-2A18-42C6-AD33-B45DF2E56201}"/>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9C3A92B6-89DF-49B4-A328-F3C166BA8C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87371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868E7DB6-9A88-40FF-AD2F-94E939E6B93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04945" y="6230679"/>
            <a:ext cx="811300" cy="423854"/>
          </a:xfrm>
          <a:prstGeom prst="rect">
            <a:avLst/>
          </a:prstGeom>
        </p:spPr>
      </p:pic>
      <p:pic>
        <p:nvPicPr>
          <p:cNvPr id="8" name="Bilde 7">
            <a:extLst>
              <a:ext uri="{FF2B5EF4-FFF2-40B4-BE49-F238E27FC236}">
                <a16:creationId xmlns:a16="http://schemas.microsoft.com/office/drawing/2014/main" id="{064F3DCD-5CC9-4A16-A443-4D33FC1F4A8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360566"/>
            <a:ext cx="6326372" cy="2497434"/>
          </a:xfrm>
          <a:prstGeom prst="rect">
            <a:avLst/>
          </a:prstGeom>
        </p:spPr>
      </p:pic>
      <p:sp>
        <p:nvSpPr>
          <p:cNvPr id="2" name="Tittel 1">
            <a:extLst>
              <a:ext uri="{FF2B5EF4-FFF2-40B4-BE49-F238E27FC236}">
                <a16:creationId xmlns:a16="http://schemas.microsoft.com/office/drawing/2014/main" id="{B84CD71B-C6FB-43A3-B363-C63B095D0FB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9691DC7-E222-4819-BEDC-CD21432373CE}"/>
              </a:ext>
            </a:extLst>
          </p:cNvPr>
          <p:cNvSpPr>
            <a:spLocks noGrp="1"/>
          </p:cNvSpPr>
          <p:nvPr>
            <p:ph idx="1"/>
          </p:nvPr>
        </p:nvSpPr>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08247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AC4DD720-0B8A-48D7-876E-1A2440DFF5A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04945" y="6230679"/>
            <a:ext cx="811300" cy="423854"/>
          </a:xfrm>
          <a:prstGeom prst="rect">
            <a:avLst/>
          </a:prstGeom>
        </p:spPr>
      </p:pic>
      <p:pic>
        <p:nvPicPr>
          <p:cNvPr id="8" name="Bilde 7">
            <a:extLst>
              <a:ext uri="{FF2B5EF4-FFF2-40B4-BE49-F238E27FC236}">
                <a16:creationId xmlns:a16="http://schemas.microsoft.com/office/drawing/2014/main" id="{43D15DBD-9ED2-41E9-BFA3-6A4C6A5233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360566"/>
            <a:ext cx="6326372" cy="2497434"/>
          </a:xfrm>
          <a:prstGeom prst="rect">
            <a:avLst/>
          </a:prstGeom>
        </p:spPr>
      </p:pic>
      <p:sp>
        <p:nvSpPr>
          <p:cNvPr id="2" name="Tittel 1">
            <a:extLst>
              <a:ext uri="{FF2B5EF4-FFF2-40B4-BE49-F238E27FC236}">
                <a16:creationId xmlns:a16="http://schemas.microsoft.com/office/drawing/2014/main" id="{5517B9AD-187B-446E-A11B-C4654DCB0A22}"/>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E6A95898-EFFA-4EBF-AA82-A460B87FC0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55046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4C5D501-2EF5-4BE7-8EBB-192031F77D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04945" y="6230679"/>
            <a:ext cx="811300" cy="423854"/>
          </a:xfrm>
          <a:prstGeom prst="rect">
            <a:avLst/>
          </a:prstGeom>
        </p:spPr>
      </p:pic>
      <p:pic>
        <p:nvPicPr>
          <p:cNvPr id="9" name="Bilde 8">
            <a:extLst>
              <a:ext uri="{FF2B5EF4-FFF2-40B4-BE49-F238E27FC236}">
                <a16:creationId xmlns:a16="http://schemas.microsoft.com/office/drawing/2014/main" id="{BD76968E-E824-448B-A00A-2AF2C315AFB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360566"/>
            <a:ext cx="6326372" cy="2497434"/>
          </a:xfrm>
          <a:prstGeom prst="rect">
            <a:avLst/>
          </a:prstGeom>
        </p:spPr>
      </p:pic>
      <p:sp>
        <p:nvSpPr>
          <p:cNvPr id="2" name="Tittel 1">
            <a:extLst>
              <a:ext uri="{FF2B5EF4-FFF2-40B4-BE49-F238E27FC236}">
                <a16:creationId xmlns:a16="http://schemas.microsoft.com/office/drawing/2014/main" id="{EFE226A6-DA08-4266-9BBC-D705C4F2EFE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3F2DFE1-B725-43C2-AB84-51F678BF9BA4}"/>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B9394E5-E66F-4473-8EB8-F3A36EB2736D}"/>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9931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9C776EE4-E642-4F3C-A9FA-BC12535998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04945" y="6230679"/>
            <a:ext cx="811300" cy="423854"/>
          </a:xfrm>
          <a:prstGeom prst="rect">
            <a:avLst/>
          </a:prstGeom>
        </p:spPr>
      </p:pic>
      <p:pic>
        <p:nvPicPr>
          <p:cNvPr id="11" name="Bilde 10">
            <a:extLst>
              <a:ext uri="{FF2B5EF4-FFF2-40B4-BE49-F238E27FC236}">
                <a16:creationId xmlns:a16="http://schemas.microsoft.com/office/drawing/2014/main" id="{A8E14015-3404-40FC-902A-D53C6A342A0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360566"/>
            <a:ext cx="6326372" cy="2497434"/>
          </a:xfrm>
          <a:prstGeom prst="rect">
            <a:avLst/>
          </a:prstGeom>
        </p:spPr>
      </p:pic>
      <p:sp>
        <p:nvSpPr>
          <p:cNvPr id="2" name="Tittel 1">
            <a:extLst>
              <a:ext uri="{FF2B5EF4-FFF2-40B4-BE49-F238E27FC236}">
                <a16:creationId xmlns:a16="http://schemas.microsoft.com/office/drawing/2014/main" id="{19989144-8F26-4EC7-A1AB-5D4D3907BA5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9779598-419B-4B64-8992-AFA30BA74E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B923286-A592-403D-BE26-32845C87ECD1}"/>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156C612F-CD93-4605-A15C-A9D67D4956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EC2894DA-B47F-4BB2-8384-53EFB57107A9}"/>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9101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D43729-2C06-48FD-A56C-4C71255A3C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04945" y="6230679"/>
            <a:ext cx="811300" cy="423854"/>
          </a:xfrm>
          <a:prstGeom prst="rect">
            <a:avLst/>
          </a:prstGeom>
        </p:spPr>
      </p:pic>
      <p:pic>
        <p:nvPicPr>
          <p:cNvPr id="7" name="Bilde 6">
            <a:extLst>
              <a:ext uri="{FF2B5EF4-FFF2-40B4-BE49-F238E27FC236}">
                <a16:creationId xmlns:a16="http://schemas.microsoft.com/office/drawing/2014/main" id="{3BD0FBAE-6D05-4C4E-B63A-CA2231D80FE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360566"/>
            <a:ext cx="6326372" cy="2497434"/>
          </a:xfrm>
          <a:prstGeom prst="rect">
            <a:avLst/>
          </a:prstGeom>
        </p:spPr>
      </p:pic>
      <p:sp>
        <p:nvSpPr>
          <p:cNvPr id="2" name="Tittel 1">
            <a:extLst>
              <a:ext uri="{FF2B5EF4-FFF2-40B4-BE49-F238E27FC236}">
                <a16:creationId xmlns:a16="http://schemas.microsoft.com/office/drawing/2014/main" id="{7C95BAA0-4E59-4345-99CB-B6FDD79EBC39}"/>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58008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Bare tittel">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D43729-2C06-48FD-A56C-4C71255A3C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04945" y="6230679"/>
            <a:ext cx="811300" cy="423854"/>
          </a:xfrm>
          <a:prstGeom prst="rect">
            <a:avLst/>
          </a:prstGeom>
        </p:spPr>
      </p:pic>
      <p:pic>
        <p:nvPicPr>
          <p:cNvPr id="7" name="Bilde 6">
            <a:extLst>
              <a:ext uri="{FF2B5EF4-FFF2-40B4-BE49-F238E27FC236}">
                <a16:creationId xmlns:a16="http://schemas.microsoft.com/office/drawing/2014/main" id="{3BD0FBAE-6D05-4C4E-B63A-CA2231D80FE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360566"/>
            <a:ext cx="6326372" cy="2497434"/>
          </a:xfrm>
          <a:prstGeom prst="rect">
            <a:avLst/>
          </a:prstGeom>
        </p:spPr>
      </p:pic>
      <p:sp>
        <p:nvSpPr>
          <p:cNvPr id="2" name="Tittel 1">
            <a:extLst>
              <a:ext uri="{FF2B5EF4-FFF2-40B4-BE49-F238E27FC236}">
                <a16:creationId xmlns:a16="http://schemas.microsoft.com/office/drawing/2014/main" id="{7C95BAA0-4E59-4345-99CB-B6FDD79EBC39}"/>
              </a:ext>
            </a:extLst>
          </p:cNvPr>
          <p:cNvSpPr>
            <a:spLocks noGrp="1"/>
          </p:cNvSpPr>
          <p:nvPr>
            <p:ph type="title"/>
          </p:nvPr>
        </p:nvSpPr>
        <p:spPr>
          <a:xfrm>
            <a:off x="838200" y="2766218"/>
            <a:ext cx="10515600" cy="1325563"/>
          </a:xfrm>
        </p:spPr>
        <p:txBody>
          <a:bodyPr>
            <a:normAutofit/>
          </a:bodyPr>
          <a:lstStyle>
            <a:lvl1pPr algn="ctr">
              <a:defRPr sz="3600"/>
            </a:lvl1pPr>
          </a:lstStyle>
          <a:p>
            <a:r>
              <a:rPr lang="nb-NO"/>
              <a:t>Klikk for å redigere tittelstil</a:t>
            </a:r>
          </a:p>
        </p:txBody>
      </p:sp>
    </p:spTree>
    <p:extLst>
      <p:ext uri="{BB962C8B-B14F-4D97-AF65-F5344CB8AC3E}">
        <p14:creationId xmlns:p14="http://schemas.microsoft.com/office/powerpoint/2010/main" val="1719233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01510B5-567C-43B7-A269-AA8243972D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4606F22-5948-4506-AD71-ADAD21955F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30119246"/>
      </p:ext>
    </p:extLst>
  </p:cSld>
  <p:clrMap bg1="lt1" tx1="dk1" bg2="lt2" tx2="dk2" accent1="accent1" accent2="accent2" accent3="accent3" accent4="accent4" accent5="accent5" accent6="accent6" hlink="hlink" folHlink="folHlink"/>
  <p:sldLayoutIdLst>
    <p:sldLayoutId id="2147483655" r:id="rId1"/>
    <p:sldLayoutId id="2147483661" r:id="rId2"/>
    <p:sldLayoutId id="2147483649" r:id="rId3"/>
    <p:sldLayoutId id="2147483650" r:id="rId4"/>
    <p:sldLayoutId id="2147483651" r:id="rId5"/>
    <p:sldLayoutId id="2147483652" r:id="rId6"/>
    <p:sldLayoutId id="2147483653" r:id="rId7"/>
    <p:sldLayoutId id="2147483654" r:id="rId8"/>
    <p:sldLayoutId id="2147483662" r:id="rId9"/>
    <p:sldLayoutId id="2147483663" r:id="rId10"/>
    <p:sldLayoutId id="2147483664" r:id="rId11"/>
    <p:sldLayoutId id="2147483665" r:id="rId12"/>
    <p:sldLayoutId id="2147483660" r:id="rId13"/>
    <p:sldLayoutId id="2147483666" r:id="rId14"/>
    <p:sldLayoutId id="2147483686" r:id="rId15"/>
    <p:sldLayoutId id="2147483667" r:id="rId16"/>
    <p:sldLayoutId id="2147483688" r:id="rId17"/>
    <p:sldLayoutId id="2147483668" r:id="rId18"/>
    <p:sldLayoutId id="2147483687" r:id="rId19"/>
    <p:sldLayoutId id="2147483669" r:id="rId20"/>
    <p:sldLayoutId id="2147483685" r:id="rId21"/>
    <p:sldLayoutId id="2147483670" r:id="rId22"/>
    <p:sldLayoutId id="2147483684" r:id="rId23"/>
    <p:sldLayoutId id="2147483656" r:id="rId24"/>
    <p:sldLayoutId id="2147483672" r:id="rId25"/>
    <p:sldLayoutId id="2147483682" r:id="rId26"/>
  </p:sldLayoutIdLst>
  <p:txStyles>
    <p:titleStyle>
      <a:lvl1pPr algn="l" defTabSz="914400" rtl="0" eaLnBrk="1" latinLnBrk="0" hangingPunct="1">
        <a:lnSpc>
          <a:spcPct val="90000"/>
        </a:lnSpc>
        <a:spcBef>
          <a:spcPct val="0"/>
        </a:spcBef>
        <a:buNone/>
        <a:defRPr sz="3600" b="1" kern="1200">
          <a:solidFill>
            <a:schemeClr val="bg2">
              <a:lumMod val="2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001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03CA3-0B3C-AACC-5F1F-8B3C7D87439C}"/>
              </a:ext>
            </a:extLst>
          </p:cNvPr>
          <p:cNvSpPr>
            <a:spLocks noGrp="1"/>
          </p:cNvSpPr>
          <p:nvPr>
            <p:ph type="title"/>
          </p:nvPr>
        </p:nvSpPr>
        <p:spPr>
          <a:xfrm>
            <a:off x="838200" y="365125"/>
            <a:ext cx="10515600" cy="1325563"/>
          </a:xfrm>
        </p:spPr>
        <p:txBody>
          <a:bodyPr anchor="ctr">
            <a:normAutofit/>
          </a:bodyPr>
          <a:lstStyle/>
          <a:p>
            <a:r>
              <a:rPr lang="en-US" dirty="0"/>
              <a:t>Governance through collaboration</a:t>
            </a:r>
            <a:endParaRPr lang="en-DK" dirty="0"/>
          </a:p>
        </p:txBody>
      </p:sp>
      <p:pic>
        <p:nvPicPr>
          <p:cNvPr id="6" name="Content Placeholder 5" descr="A tree trunk with a hand carved on it&#10;&#10;AI-generated content may be incorrect.">
            <a:extLst>
              <a:ext uri="{FF2B5EF4-FFF2-40B4-BE49-F238E27FC236}">
                <a16:creationId xmlns:a16="http://schemas.microsoft.com/office/drawing/2014/main" id="{DD3733F6-FF9D-E38F-6C48-02279216EED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20473" r="13368" b="7"/>
          <a:stretch/>
        </p:blipFill>
        <p:spPr>
          <a:xfrm>
            <a:off x="838200" y="1825625"/>
            <a:ext cx="5181600" cy="4351338"/>
          </a:xfrm>
          <a:noFill/>
        </p:spPr>
      </p:pic>
      <p:sp>
        <p:nvSpPr>
          <p:cNvPr id="3" name="Content Placeholder 2">
            <a:extLst>
              <a:ext uri="{FF2B5EF4-FFF2-40B4-BE49-F238E27FC236}">
                <a16:creationId xmlns:a16="http://schemas.microsoft.com/office/drawing/2014/main" id="{C5833D6D-ECB0-470A-8FB3-6F63D14C3016}"/>
              </a:ext>
            </a:extLst>
          </p:cNvPr>
          <p:cNvSpPr>
            <a:spLocks noGrp="1"/>
          </p:cNvSpPr>
          <p:nvPr>
            <p:ph sz="half" idx="2"/>
          </p:nvPr>
        </p:nvSpPr>
        <p:spPr>
          <a:xfrm>
            <a:off x="6172200" y="1825625"/>
            <a:ext cx="5181600" cy="4351338"/>
          </a:xfrm>
        </p:spPr>
        <p:txBody>
          <a:bodyPr>
            <a:normAutofit/>
          </a:bodyPr>
          <a:lstStyle/>
          <a:p>
            <a:pPr marL="0" indent="0">
              <a:buNone/>
            </a:pPr>
            <a:r>
              <a:rPr lang="en-US" sz="1700" b="1"/>
              <a:t>Collaboration</a:t>
            </a:r>
            <a:r>
              <a:rPr lang="en-US" sz="1700"/>
              <a:t> is crucial in establishing a lasting governance model for energy communities, marking a pivotal moment in their development.</a:t>
            </a:r>
          </a:p>
          <a:p>
            <a:pPr marL="0" indent="0">
              <a:buNone/>
            </a:pPr>
            <a:r>
              <a:rPr lang="en-US" sz="1700"/>
              <a:t>It involves diverse stakeholders co-creating decision-making structures, operational protocols, and benefit-sharing mechanisms.</a:t>
            </a:r>
          </a:p>
          <a:p>
            <a:pPr marL="0" indent="0">
              <a:buNone/>
            </a:pPr>
            <a:r>
              <a:rPr lang="en-US" sz="1700"/>
              <a:t>This collaborative approach ensures that governance reflects the collective will of the community, fostering transparent processes and adaptive structures.</a:t>
            </a:r>
          </a:p>
          <a:p>
            <a:pPr marL="0" indent="0">
              <a:buNone/>
            </a:pPr>
            <a:r>
              <a:rPr lang="en-US" sz="1700"/>
              <a:t>By building on shared responsibility and ownership, collaboration strengthens community bonds and enhances the legitimacy and sustainability of the energy community.</a:t>
            </a:r>
            <a:endParaRPr lang="en-DK" sz="1700"/>
          </a:p>
        </p:txBody>
      </p:sp>
    </p:spTree>
    <p:extLst>
      <p:ext uri="{BB962C8B-B14F-4D97-AF65-F5344CB8AC3E}">
        <p14:creationId xmlns:p14="http://schemas.microsoft.com/office/powerpoint/2010/main" val="296683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D7872-2AA9-CE3D-8CC4-4D006121E37B}"/>
              </a:ext>
            </a:extLst>
          </p:cNvPr>
          <p:cNvSpPr>
            <a:spLocks noGrp="1"/>
          </p:cNvSpPr>
          <p:nvPr>
            <p:ph type="title"/>
          </p:nvPr>
        </p:nvSpPr>
        <p:spPr>
          <a:xfrm>
            <a:off x="838200" y="365125"/>
            <a:ext cx="10515600" cy="1325563"/>
          </a:xfrm>
        </p:spPr>
        <p:txBody>
          <a:bodyPr anchor="ctr">
            <a:normAutofit/>
          </a:bodyPr>
          <a:lstStyle/>
          <a:p>
            <a:r>
              <a:rPr lang="en-US" dirty="0"/>
              <a:t>Making it last by measuring and evaluation</a:t>
            </a:r>
            <a:endParaRPr lang="en-DK" dirty="0"/>
          </a:p>
        </p:txBody>
      </p:sp>
      <p:sp>
        <p:nvSpPr>
          <p:cNvPr id="3" name="Content Placeholder 2">
            <a:extLst>
              <a:ext uri="{FF2B5EF4-FFF2-40B4-BE49-F238E27FC236}">
                <a16:creationId xmlns:a16="http://schemas.microsoft.com/office/drawing/2014/main" id="{8F9CAC6F-F34B-4353-1612-5D87BC0366AF}"/>
              </a:ext>
            </a:extLst>
          </p:cNvPr>
          <p:cNvSpPr>
            <a:spLocks noGrp="1"/>
          </p:cNvSpPr>
          <p:nvPr>
            <p:ph sz="half" idx="1"/>
          </p:nvPr>
        </p:nvSpPr>
        <p:spPr>
          <a:xfrm>
            <a:off x="838200" y="1825625"/>
            <a:ext cx="5181600" cy="4351338"/>
          </a:xfrm>
        </p:spPr>
        <p:txBody>
          <a:bodyPr>
            <a:normAutofit/>
          </a:bodyPr>
          <a:lstStyle/>
          <a:p>
            <a:pPr>
              <a:buNone/>
            </a:pPr>
            <a:r>
              <a:rPr lang="en-US" sz="1300" b="1"/>
              <a:t>Evaluation</a:t>
            </a:r>
            <a:r>
              <a:rPr lang="en-US" sz="1300"/>
              <a:t> serves a dual purpose in the final stage of establishing energy communities:</a:t>
            </a:r>
          </a:p>
          <a:p>
            <a:pPr>
              <a:buFont typeface="+mj-lt"/>
              <a:buAutoNum type="arabicPeriod"/>
            </a:pPr>
            <a:r>
              <a:rPr lang="en-US" sz="1300"/>
              <a:t>Post-implementation assessment: This comprehensive evaluation addresses lingering uncertainties and doubts, providing clarity on the community's performance and impact. It offers an opportunity to refine processes and address any remaining concerns among members.</a:t>
            </a:r>
          </a:p>
          <a:p>
            <a:pPr>
              <a:buFont typeface="+mj-lt"/>
              <a:buAutoNum type="arabicPeriod"/>
            </a:pPr>
            <a:r>
              <a:rPr lang="en-US" sz="1300"/>
              <a:t>Ongoing monitoring system: Evaluation also involves creating a robust framework for continuous data collection and analysis. This system, based on shared responsibilities, ensures the stability and optimal functioning of the community. It encompasses both technical aspects (e.g., energy production, consumption patterns) and human factors (e.g., member satisfaction, participation levels).</a:t>
            </a:r>
          </a:p>
          <a:p>
            <a:pPr marL="0" indent="0">
              <a:buNone/>
            </a:pPr>
            <a:endParaRPr lang="en-US" sz="1300"/>
          </a:p>
          <a:p>
            <a:pPr marL="0" indent="0">
              <a:buNone/>
            </a:pPr>
            <a:r>
              <a:rPr lang="en-US" sz="1300"/>
              <a:t>By institutionalizing evaluation, energy communities can maintain transparency, adapt to changing needs, and reinforce the lasting governance structure. This data-driven approach supports informed decision-making and helps sustain community engagement over the long term.</a:t>
            </a:r>
          </a:p>
          <a:p>
            <a:endParaRPr lang="en-DK" sz="1300"/>
          </a:p>
        </p:txBody>
      </p:sp>
      <p:pic>
        <p:nvPicPr>
          <p:cNvPr id="6" name="Content Placeholder 5" descr="A gold scale with a wooden base&#10;&#10;AI-generated content may be incorrect.">
            <a:extLst>
              <a:ext uri="{FF2B5EF4-FFF2-40B4-BE49-F238E27FC236}">
                <a16:creationId xmlns:a16="http://schemas.microsoft.com/office/drawing/2014/main" id="{019EA3A4-B6F0-C40E-5944-9B135787BAA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40032" y="1825625"/>
            <a:ext cx="3045936" cy="4351338"/>
          </a:xfrm>
          <a:noFill/>
        </p:spPr>
      </p:pic>
    </p:spTree>
    <p:extLst>
      <p:ext uri="{BB962C8B-B14F-4D97-AF65-F5344CB8AC3E}">
        <p14:creationId xmlns:p14="http://schemas.microsoft.com/office/powerpoint/2010/main" val="2224253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B95CB-98D7-4602-E73C-872A7E126A71}"/>
              </a:ext>
            </a:extLst>
          </p:cNvPr>
          <p:cNvSpPr>
            <a:spLocks noGrp="1"/>
          </p:cNvSpPr>
          <p:nvPr>
            <p:ph type="title"/>
          </p:nvPr>
        </p:nvSpPr>
        <p:spPr/>
        <p:txBody>
          <a:bodyPr/>
          <a:lstStyle/>
          <a:p>
            <a:r>
              <a:rPr lang="en-GB" noProof="0" dirty="0"/>
              <a:t>Summary</a:t>
            </a:r>
          </a:p>
        </p:txBody>
      </p:sp>
    </p:spTree>
    <p:extLst>
      <p:ext uri="{BB962C8B-B14F-4D97-AF65-F5344CB8AC3E}">
        <p14:creationId xmlns:p14="http://schemas.microsoft.com/office/powerpoint/2010/main" val="393615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ircase with a black railing&#10;&#10;AI-generated content may be incorrect.">
            <a:extLst>
              <a:ext uri="{FF2B5EF4-FFF2-40B4-BE49-F238E27FC236}">
                <a16:creationId xmlns:a16="http://schemas.microsoft.com/office/drawing/2014/main" id="{722BE6B5-E031-40F0-AE2A-F1A97CE9F070}"/>
              </a:ext>
            </a:extLst>
          </p:cNvPr>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0"/>
            <a:ext cx="12192000" cy="6849154"/>
          </a:xfrm>
          <a:prstGeom prst="rect">
            <a:avLst/>
          </a:prstGeom>
        </p:spPr>
      </p:pic>
      <p:sp>
        <p:nvSpPr>
          <p:cNvPr id="3" name="Title 2">
            <a:extLst>
              <a:ext uri="{FF2B5EF4-FFF2-40B4-BE49-F238E27FC236}">
                <a16:creationId xmlns:a16="http://schemas.microsoft.com/office/drawing/2014/main" id="{2276C0E9-567E-6C54-1D64-0E34F23D9722}"/>
              </a:ext>
            </a:extLst>
          </p:cNvPr>
          <p:cNvSpPr>
            <a:spLocks noGrp="1"/>
          </p:cNvSpPr>
          <p:nvPr>
            <p:ph type="title"/>
          </p:nvPr>
        </p:nvSpPr>
        <p:spPr/>
        <p:txBody>
          <a:bodyPr/>
          <a:lstStyle/>
          <a:p>
            <a:r>
              <a:rPr lang="en-US" dirty="0"/>
              <a:t>Six comprehensive steps</a:t>
            </a:r>
            <a:endParaRPr lang="en-DK" dirty="0"/>
          </a:p>
        </p:txBody>
      </p:sp>
      <p:sp>
        <p:nvSpPr>
          <p:cNvPr id="4" name="Content Placeholder 3">
            <a:extLst>
              <a:ext uri="{FF2B5EF4-FFF2-40B4-BE49-F238E27FC236}">
                <a16:creationId xmlns:a16="http://schemas.microsoft.com/office/drawing/2014/main" id="{381F4834-5000-648F-AE6B-3A87EDAAE5ED}"/>
              </a:ext>
            </a:extLst>
          </p:cNvPr>
          <p:cNvSpPr>
            <a:spLocks noGrp="1"/>
          </p:cNvSpPr>
          <p:nvPr>
            <p:ph idx="1"/>
          </p:nvPr>
        </p:nvSpPr>
        <p:spPr/>
        <p:txBody>
          <a:bodyPr>
            <a:normAutofit fontScale="62500" lnSpcReduction="20000"/>
          </a:bodyPr>
          <a:lstStyle/>
          <a:p>
            <a:pPr marL="0" indent="0">
              <a:buNone/>
            </a:pPr>
            <a:r>
              <a:rPr lang="en-US" b="1" i="1" dirty="0"/>
              <a:t>The ENTICE model provides a comprehensive framework for building and sustaining successful energy communities, guiding the process from initial planning through implementation and long-term operation:</a:t>
            </a:r>
          </a:p>
          <a:p>
            <a:pPr marL="0" indent="0">
              <a:buNone/>
            </a:pPr>
            <a:endParaRPr lang="en-US" dirty="0"/>
          </a:p>
          <a:p>
            <a:pPr marL="0" indent="0">
              <a:buNone/>
            </a:pPr>
            <a:r>
              <a:rPr lang="en-US" b="1" dirty="0">
                <a:solidFill>
                  <a:srgbClr val="7030A0"/>
                </a:solidFill>
              </a:rPr>
              <a:t>Empowerment</a:t>
            </a:r>
            <a:r>
              <a:rPr lang="en-US" dirty="0"/>
              <a:t>: Initiates the process by equipping citizens with knowledge and resources, establishing trust and credibility.</a:t>
            </a:r>
          </a:p>
          <a:p>
            <a:pPr marL="0" indent="0">
              <a:buNone/>
            </a:pPr>
            <a:endParaRPr lang="en-US" dirty="0"/>
          </a:p>
          <a:p>
            <a:pPr marL="0" indent="0">
              <a:buNone/>
            </a:pPr>
            <a:r>
              <a:rPr lang="en-US" b="1" dirty="0" err="1">
                <a:solidFill>
                  <a:srgbClr val="7030A0"/>
                </a:solidFill>
              </a:rPr>
              <a:t>Neighbourhood</a:t>
            </a:r>
            <a:r>
              <a:rPr lang="en-US" b="1" dirty="0">
                <a:solidFill>
                  <a:srgbClr val="7030A0"/>
                </a:solidFill>
              </a:rPr>
              <a:t>: </a:t>
            </a:r>
            <a:r>
              <a:rPr lang="en-US" dirty="0"/>
              <a:t>Defines the community's identity and scope, fostering a sense of belonging and shared purpose.</a:t>
            </a:r>
          </a:p>
          <a:p>
            <a:pPr marL="0" indent="0">
              <a:buNone/>
            </a:pPr>
            <a:endParaRPr lang="en-US" dirty="0"/>
          </a:p>
          <a:p>
            <a:pPr marL="0" indent="0">
              <a:buNone/>
            </a:pPr>
            <a:r>
              <a:rPr lang="en-US" b="1" dirty="0">
                <a:solidFill>
                  <a:srgbClr val="7030A0"/>
                </a:solidFill>
              </a:rPr>
              <a:t>Transparency: </a:t>
            </a:r>
            <a:r>
              <a:rPr lang="en-US" dirty="0"/>
              <a:t>Ensures open communication during the implementation phase, maintaining trust amidst rapid developments.</a:t>
            </a:r>
          </a:p>
          <a:p>
            <a:pPr marL="0" indent="0">
              <a:buNone/>
            </a:pPr>
            <a:endParaRPr lang="en-US" dirty="0"/>
          </a:p>
          <a:p>
            <a:pPr marL="0" indent="0">
              <a:buNone/>
            </a:pPr>
            <a:r>
              <a:rPr lang="en-US" b="1" dirty="0">
                <a:solidFill>
                  <a:srgbClr val="7030A0"/>
                </a:solidFill>
              </a:rPr>
              <a:t>Inclusivity: </a:t>
            </a:r>
            <a:r>
              <a:rPr lang="en-US" dirty="0"/>
              <a:t>Facilitates smooth transition to energy usage, addressing concerns and ensuring equitable participation.</a:t>
            </a:r>
          </a:p>
          <a:p>
            <a:pPr marL="0" indent="0">
              <a:buNone/>
            </a:pPr>
            <a:endParaRPr lang="en-US" dirty="0"/>
          </a:p>
          <a:p>
            <a:pPr marL="0" indent="0">
              <a:buNone/>
            </a:pPr>
            <a:r>
              <a:rPr lang="en-US" b="1" dirty="0">
                <a:solidFill>
                  <a:srgbClr val="7030A0"/>
                </a:solidFill>
              </a:rPr>
              <a:t>Collaboration: </a:t>
            </a:r>
            <a:r>
              <a:rPr lang="en-US" dirty="0"/>
              <a:t>Establishes lasting governance structures through stakeholder involvement and shared decision-making.</a:t>
            </a:r>
          </a:p>
          <a:p>
            <a:pPr marL="0" indent="0">
              <a:buNone/>
            </a:pPr>
            <a:endParaRPr lang="en-US" dirty="0"/>
          </a:p>
          <a:p>
            <a:pPr marL="0" indent="0">
              <a:buNone/>
            </a:pPr>
            <a:r>
              <a:rPr lang="en-US" b="1" dirty="0">
                <a:solidFill>
                  <a:srgbClr val="7030A0"/>
                </a:solidFill>
              </a:rPr>
              <a:t>Evaluation: </a:t>
            </a:r>
            <a:r>
              <a:rPr lang="en-US" dirty="0"/>
              <a:t>Assesses outcomes and implements ongoing monitoring, supporting long-term sustainability and adaptability.</a:t>
            </a:r>
          </a:p>
          <a:p>
            <a:endParaRPr lang="en-DK" dirty="0"/>
          </a:p>
        </p:txBody>
      </p:sp>
    </p:spTree>
    <p:extLst>
      <p:ext uri="{BB962C8B-B14F-4D97-AF65-F5344CB8AC3E}">
        <p14:creationId xmlns:p14="http://schemas.microsoft.com/office/powerpoint/2010/main" val="991318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E988-8101-0EAF-BC48-8DD93F35DE0B}"/>
              </a:ext>
            </a:extLst>
          </p:cNvPr>
          <p:cNvSpPr>
            <a:spLocks noGrp="1"/>
          </p:cNvSpPr>
          <p:nvPr>
            <p:ph type="title"/>
          </p:nvPr>
        </p:nvSpPr>
        <p:spPr>
          <a:xfrm>
            <a:off x="838200" y="365125"/>
            <a:ext cx="10515600" cy="1325563"/>
          </a:xfrm>
        </p:spPr>
        <p:txBody>
          <a:bodyPr anchor="ctr">
            <a:normAutofit/>
          </a:bodyPr>
          <a:lstStyle/>
          <a:p>
            <a:r>
              <a:rPr lang="en-US" dirty="0"/>
              <a:t>Support actions?</a:t>
            </a:r>
            <a:endParaRPr lang="en-DK" dirty="0"/>
          </a:p>
        </p:txBody>
      </p:sp>
      <p:sp>
        <p:nvSpPr>
          <p:cNvPr id="3" name="Content Placeholder 2">
            <a:extLst>
              <a:ext uri="{FF2B5EF4-FFF2-40B4-BE49-F238E27FC236}">
                <a16:creationId xmlns:a16="http://schemas.microsoft.com/office/drawing/2014/main" id="{7B74860A-4A63-B7E9-93AF-B4F8042D5DEC}"/>
              </a:ext>
            </a:extLst>
          </p:cNvPr>
          <p:cNvSpPr>
            <a:spLocks noGrp="1"/>
          </p:cNvSpPr>
          <p:nvPr>
            <p:ph sz="half" idx="1"/>
          </p:nvPr>
        </p:nvSpPr>
        <p:spPr>
          <a:xfrm>
            <a:off x="838200" y="1825625"/>
            <a:ext cx="5181600" cy="4351338"/>
          </a:xfrm>
        </p:spPr>
        <p:txBody>
          <a:bodyPr>
            <a:normAutofit/>
          </a:bodyPr>
          <a:lstStyle/>
          <a:p>
            <a:pPr marL="0">
              <a:buNone/>
            </a:pPr>
            <a:r>
              <a:rPr lang="en-US" sz="1000" b="1" i="1" dirty="0"/>
              <a:t>Regulators and the state play a critical role in supporting energy communities throughout their lifecycle, but their involvement is most essential in specific phases of the ENTICE model:</a:t>
            </a:r>
          </a:p>
          <a:p>
            <a:pPr>
              <a:buNone/>
            </a:pPr>
            <a:r>
              <a:rPr lang="en-US" sz="1000" b="1" dirty="0"/>
              <a:t>1. Empowerment</a:t>
            </a:r>
          </a:p>
          <a:p>
            <a:pPr>
              <a:buNone/>
            </a:pPr>
            <a:r>
              <a:rPr lang="en-US" sz="1000" dirty="0"/>
              <a:t>The state can provide funding for expert advice and independent support systems to help communities critically assess projects and understand their feasibility. This ensures transparency and builds trust, particularly in the early stages of planning and engagement.</a:t>
            </a:r>
          </a:p>
          <a:p>
            <a:pPr>
              <a:buNone/>
            </a:pPr>
            <a:r>
              <a:rPr lang="en-US" sz="1000" b="1" dirty="0"/>
              <a:t>2. Transparency</a:t>
            </a:r>
          </a:p>
          <a:p>
            <a:pPr>
              <a:buNone/>
            </a:pPr>
            <a:r>
              <a:rPr lang="en-US" sz="1000" dirty="0"/>
              <a:t>During implementation, regulators should establish clear guidelines and communication frameworks to ensure that rapid developments do not undermine trust. They can mandate regular updates, accessible public consultations, and accountability mechanisms to keep citizens informed.</a:t>
            </a:r>
          </a:p>
          <a:p>
            <a:pPr>
              <a:buNone/>
            </a:pPr>
            <a:r>
              <a:rPr lang="en-US" sz="1000" b="1" dirty="0"/>
              <a:t>3. Collaboration</a:t>
            </a:r>
          </a:p>
          <a:p>
            <a:pPr>
              <a:buNone/>
            </a:pPr>
            <a:r>
              <a:rPr lang="en-US" sz="1000" dirty="0"/>
              <a:t>The state is pivotal in facilitating collaboration by creating enabling frameworks for governance models. This includes providing legal support, fostering partnerships among stakeholders, and ensuring equitable benefit-sharing mechanisms. Regulators can also incentivize participation through grants or tax benefits.</a:t>
            </a:r>
          </a:p>
          <a:p>
            <a:pPr>
              <a:buNone/>
            </a:pPr>
            <a:r>
              <a:rPr lang="en-US" sz="1000" b="1" dirty="0"/>
              <a:t>4. Evaluation</a:t>
            </a:r>
          </a:p>
          <a:p>
            <a:pPr>
              <a:buNone/>
            </a:pPr>
            <a:r>
              <a:rPr lang="en-US" sz="1000" dirty="0"/>
              <a:t>Regulators should support the establishment of robust monitoring systems that collect technical and human data to ensure the community’s stability and functionality over time. This includes funding for evaluation tools and ensuring compliance with national and EU standards.</a:t>
            </a:r>
          </a:p>
        </p:txBody>
      </p:sp>
      <p:pic>
        <p:nvPicPr>
          <p:cNvPr id="5" name="Picture 4" descr="A compass on a rope&#10;&#10;AI-generated content may be incorrect.">
            <a:extLst>
              <a:ext uri="{FF2B5EF4-FFF2-40B4-BE49-F238E27FC236}">
                <a16:creationId xmlns:a16="http://schemas.microsoft.com/office/drawing/2014/main" id="{9620A682-3802-5595-7656-E1D22ABBF6DB}"/>
              </a:ext>
            </a:extLst>
          </p:cNvPr>
          <p:cNvPicPr>
            <a:picLocks noChangeAspect="1"/>
          </p:cNvPicPr>
          <p:nvPr/>
        </p:nvPicPr>
        <p:blipFill>
          <a:blip r:embed="rId2">
            <a:extLst>
              <a:ext uri="{28A0092B-C50C-407E-A947-70E740481C1C}">
                <a14:useLocalDpi xmlns:a14="http://schemas.microsoft.com/office/drawing/2010/main" val="0"/>
              </a:ext>
            </a:extLst>
          </a:blip>
          <a:srcRect l="22226" r="10790" b="-1"/>
          <a:stretch/>
        </p:blipFill>
        <p:spPr>
          <a:xfrm>
            <a:off x="6172200" y="1825625"/>
            <a:ext cx="5181600" cy="4351338"/>
          </a:xfrm>
          <a:prstGeom prst="rect">
            <a:avLst/>
          </a:prstGeom>
          <a:noFill/>
        </p:spPr>
      </p:pic>
    </p:spTree>
    <p:extLst>
      <p:ext uri="{BB962C8B-B14F-4D97-AF65-F5344CB8AC3E}">
        <p14:creationId xmlns:p14="http://schemas.microsoft.com/office/powerpoint/2010/main" val="19725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D84F986D-33B3-49F4-ACAF-6364FDD60224}"/>
              </a:ext>
            </a:extLst>
          </p:cNvPr>
          <p:cNvSpPr>
            <a:spLocks noGrp="1"/>
          </p:cNvSpPr>
          <p:nvPr>
            <p:ph type="title" idx="4294967295"/>
          </p:nvPr>
        </p:nvSpPr>
        <p:spPr>
          <a:xfrm>
            <a:off x="838200" y="365125"/>
            <a:ext cx="10515600" cy="1325563"/>
          </a:xfrm>
        </p:spPr>
        <p:txBody>
          <a:bodyPr/>
          <a:lstStyle/>
          <a:p>
            <a:endParaRPr lang="en-GB" noProof="0" dirty="0"/>
          </a:p>
        </p:txBody>
      </p:sp>
    </p:spTree>
    <p:extLst>
      <p:ext uri="{BB962C8B-B14F-4D97-AF65-F5344CB8AC3E}">
        <p14:creationId xmlns:p14="http://schemas.microsoft.com/office/powerpoint/2010/main" val="255806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EC2D96-69E9-4045-876A-1B5F06E7BAD1}"/>
              </a:ext>
            </a:extLst>
          </p:cNvPr>
          <p:cNvSpPr>
            <a:spLocks noGrp="1"/>
          </p:cNvSpPr>
          <p:nvPr>
            <p:ph type="title"/>
          </p:nvPr>
        </p:nvSpPr>
        <p:spPr/>
        <p:txBody>
          <a:bodyPr>
            <a:normAutofit fontScale="90000"/>
          </a:bodyPr>
          <a:lstStyle/>
          <a:p>
            <a:r>
              <a:rPr lang="en-GB" noProof="0" dirty="0"/>
              <a:t>Building Energy Communities: Strategies for Citizen Engagement</a:t>
            </a:r>
          </a:p>
        </p:txBody>
      </p:sp>
      <p:sp>
        <p:nvSpPr>
          <p:cNvPr id="3" name="Plassholder for tekst 2">
            <a:extLst>
              <a:ext uri="{FF2B5EF4-FFF2-40B4-BE49-F238E27FC236}">
                <a16:creationId xmlns:a16="http://schemas.microsoft.com/office/drawing/2014/main" id="{6FF174EA-1D26-4310-8851-977170FEA444}"/>
              </a:ext>
            </a:extLst>
          </p:cNvPr>
          <p:cNvSpPr>
            <a:spLocks noGrp="1"/>
          </p:cNvSpPr>
          <p:nvPr>
            <p:ph type="body" sz="quarter" idx="10"/>
          </p:nvPr>
        </p:nvSpPr>
        <p:spPr>
          <a:xfrm>
            <a:off x="1959423" y="4030720"/>
            <a:ext cx="8273153" cy="674859"/>
          </a:xfrm>
        </p:spPr>
        <p:txBody>
          <a:bodyPr>
            <a:noAutofit/>
          </a:bodyPr>
          <a:lstStyle/>
          <a:p>
            <a:r>
              <a:rPr lang="en-GB" sz="2000" noProof="0" dirty="0"/>
              <a:t>Thomas Mikkelsen, Smart Innovation Norway</a:t>
            </a:r>
            <a:endParaRPr lang="en-GB" sz="1600" i="1" noProof="0" dirty="0">
              <a:latin typeface="+mn-lt"/>
            </a:endParaRPr>
          </a:p>
        </p:txBody>
      </p:sp>
    </p:spTree>
    <p:extLst>
      <p:ext uri="{BB962C8B-B14F-4D97-AF65-F5344CB8AC3E}">
        <p14:creationId xmlns:p14="http://schemas.microsoft.com/office/powerpoint/2010/main" val="134844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C9A5-8246-B660-88F0-B602E823989D}"/>
              </a:ext>
            </a:extLst>
          </p:cNvPr>
          <p:cNvSpPr>
            <a:spLocks noGrp="1"/>
          </p:cNvSpPr>
          <p:nvPr>
            <p:ph type="title"/>
          </p:nvPr>
        </p:nvSpPr>
        <p:spPr/>
        <p:txBody>
          <a:bodyPr/>
          <a:lstStyle/>
          <a:p>
            <a:r>
              <a:rPr lang="en-US" dirty="0"/>
              <a:t>What do we want to achieve?</a:t>
            </a:r>
            <a:endParaRPr lang="en-DK" dirty="0"/>
          </a:p>
        </p:txBody>
      </p:sp>
      <p:sp>
        <p:nvSpPr>
          <p:cNvPr id="3" name="Content Placeholder 2">
            <a:extLst>
              <a:ext uri="{FF2B5EF4-FFF2-40B4-BE49-F238E27FC236}">
                <a16:creationId xmlns:a16="http://schemas.microsoft.com/office/drawing/2014/main" id="{E0593035-46A4-8E56-D932-AE03DF1444C4}"/>
              </a:ext>
            </a:extLst>
          </p:cNvPr>
          <p:cNvSpPr>
            <a:spLocks noGrp="1"/>
          </p:cNvSpPr>
          <p:nvPr>
            <p:ph sz="half" idx="1"/>
          </p:nvPr>
        </p:nvSpPr>
        <p:spPr>
          <a:xfrm>
            <a:off x="2427079" y="2137972"/>
            <a:ext cx="4261104" cy="4106672"/>
          </a:xfrm>
        </p:spPr>
        <p:txBody>
          <a:bodyPr>
            <a:normAutofit/>
          </a:bodyPr>
          <a:lstStyle/>
          <a:p>
            <a:pPr marL="0" indent="0">
              <a:buNone/>
            </a:pPr>
            <a:r>
              <a:rPr lang="en-US" i="1" dirty="0"/>
              <a:t>A successful energy community serves as a model for sustainable development, demonstrating how local action can contribute to broader energy transition goals while improving the quality of life for its members.</a:t>
            </a:r>
            <a:endParaRPr lang="en-DK" i="1" dirty="0"/>
          </a:p>
        </p:txBody>
      </p:sp>
      <p:sp>
        <p:nvSpPr>
          <p:cNvPr id="4" name="Content Placeholder 3">
            <a:extLst>
              <a:ext uri="{FF2B5EF4-FFF2-40B4-BE49-F238E27FC236}">
                <a16:creationId xmlns:a16="http://schemas.microsoft.com/office/drawing/2014/main" id="{5FB6D584-28FE-0BD5-7839-9ABBF909ACF0}"/>
              </a:ext>
            </a:extLst>
          </p:cNvPr>
          <p:cNvSpPr>
            <a:spLocks noGrp="1"/>
          </p:cNvSpPr>
          <p:nvPr>
            <p:ph sz="half" idx="2"/>
          </p:nvPr>
        </p:nvSpPr>
        <p:spPr>
          <a:xfrm>
            <a:off x="1343297" y="1346204"/>
            <a:ext cx="5181600" cy="4351338"/>
          </a:xfrm>
        </p:spPr>
        <p:txBody>
          <a:bodyPr>
            <a:normAutofit/>
          </a:bodyPr>
          <a:lstStyle/>
          <a:p>
            <a:pPr marL="0" indent="0">
              <a:buNone/>
            </a:pPr>
            <a:r>
              <a:rPr lang="en-US" sz="23900" dirty="0">
                <a:solidFill>
                  <a:schemeClr val="accent3">
                    <a:lumMod val="60000"/>
                    <a:lumOff val="40000"/>
                  </a:schemeClr>
                </a:solidFill>
              </a:rPr>
              <a:t>“</a:t>
            </a:r>
            <a:endParaRPr lang="en-DK" sz="1800" dirty="0">
              <a:solidFill>
                <a:schemeClr val="accent3">
                  <a:lumMod val="60000"/>
                  <a:lumOff val="40000"/>
                </a:schemeClr>
              </a:solidFill>
            </a:endParaRPr>
          </a:p>
        </p:txBody>
      </p:sp>
      <p:pic>
        <p:nvPicPr>
          <p:cNvPr id="6" name="Picture 5" descr="A diagram of a renewable energy cooperative&#10;&#10;AI-generated content may be incorrect.">
            <a:extLst>
              <a:ext uri="{FF2B5EF4-FFF2-40B4-BE49-F238E27FC236}">
                <a16:creationId xmlns:a16="http://schemas.microsoft.com/office/drawing/2014/main" id="{065274FD-8D48-4D27-49CA-81398A83E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805" y="1706166"/>
            <a:ext cx="3875314" cy="3875314"/>
          </a:xfrm>
          <a:prstGeom prst="rect">
            <a:avLst/>
          </a:prstGeom>
        </p:spPr>
      </p:pic>
    </p:spTree>
    <p:extLst>
      <p:ext uri="{BB962C8B-B14F-4D97-AF65-F5344CB8AC3E}">
        <p14:creationId xmlns:p14="http://schemas.microsoft.com/office/powerpoint/2010/main" val="3798319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BA3D-23C1-C80A-4DA4-3B405A41378C}"/>
              </a:ext>
            </a:extLst>
          </p:cNvPr>
          <p:cNvSpPr>
            <a:spLocks noGrp="1"/>
          </p:cNvSpPr>
          <p:nvPr>
            <p:ph type="title"/>
          </p:nvPr>
        </p:nvSpPr>
        <p:spPr>
          <a:xfrm>
            <a:off x="838200" y="365125"/>
            <a:ext cx="10515600" cy="1325563"/>
          </a:xfrm>
        </p:spPr>
        <p:txBody>
          <a:bodyPr anchor="ctr">
            <a:normAutofit/>
          </a:bodyPr>
          <a:lstStyle/>
          <a:p>
            <a:r>
              <a:rPr lang="en-GB" b="1" noProof="0" dirty="0"/>
              <a:t>Preconditions</a:t>
            </a:r>
            <a:endParaRPr lang="en-GB" noProof="0" dirty="0"/>
          </a:p>
        </p:txBody>
      </p:sp>
      <p:sp>
        <p:nvSpPr>
          <p:cNvPr id="3" name="Content Placeholder 2">
            <a:extLst>
              <a:ext uri="{FF2B5EF4-FFF2-40B4-BE49-F238E27FC236}">
                <a16:creationId xmlns:a16="http://schemas.microsoft.com/office/drawing/2014/main" id="{7D5342AE-C78E-ECAD-4537-DDFB64E9BFDF}"/>
              </a:ext>
            </a:extLst>
          </p:cNvPr>
          <p:cNvSpPr>
            <a:spLocks noGrp="1"/>
          </p:cNvSpPr>
          <p:nvPr>
            <p:ph sz="half" idx="1"/>
          </p:nvPr>
        </p:nvSpPr>
        <p:spPr>
          <a:xfrm>
            <a:off x="838200" y="1825625"/>
            <a:ext cx="5181600" cy="4351338"/>
          </a:xfrm>
        </p:spPr>
        <p:txBody>
          <a:bodyPr>
            <a:normAutofit/>
          </a:bodyPr>
          <a:lstStyle/>
          <a:p>
            <a:r>
              <a:rPr lang="en-US" b="1" dirty="0"/>
              <a:t>Regulatory and Legal Framework is clear</a:t>
            </a:r>
          </a:p>
          <a:p>
            <a:r>
              <a:rPr lang="en-US" b="1" dirty="0"/>
              <a:t>Technical assessment done</a:t>
            </a:r>
          </a:p>
          <a:p>
            <a:r>
              <a:rPr lang="en-US" b="1" dirty="0"/>
              <a:t>Physical location is settled</a:t>
            </a:r>
          </a:p>
          <a:p>
            <a:pPr marL="0" indent="0">
              <a:buNone/>
            </a:pPr>
            <a:endParaRPr lang="en-US" b="1" dirty="0"/>
          </a:p>
          <a:p>
            <a:pPr marL="0" indent="0">
              <a:buNone/>
            </a:pPr>
            <a:r>
              <a:rPr lang="en-US" i="1" dirty="0"/>
              <a:t>These things are equally important. But the building of the community is an often overseen part, left to develop after the economic assessment and the technical descriptions…</a:t>
            </a:r>
            <a:endParaRPr lang="en-GB" i="1" noProof="0" dirty="0"/>
          </a:p>
        </p:txBody>
      </p:sp>
      <p:pic>
        <p:nvPicPr>
          <p:cNvPr id="5" name="Picture 4" descr="A person sitting at a desk writing on a paper&#10;&#10;Description automatically generated">
            <a:extLst>
              <a:ext uri="{FF2B5EF4-FFF2-40B4-BE49-F238E27FC236}">
                <a16:creationId xmlns:a16="http://schemas.microsoft.com/office/drawing/2014/main" id="{DBE81DF5-9123-ACEB-0E56-86E3FEADDCA7}"/>
              </a:ext>
            </a:extLst>
          </p:cNvPr>
          <p:cNvPicPr>
            <a:picLocks noChangeAspect="1"/>
          </p:cNvPicPr>
          <p:nvPr/>
        </p:nvPicPr>
        <p:blipFill>
          <a:blip r:embed="rId2">
            <a:extLst>
              <a:ext uri="{28A0092B-C50C-407E-A947-70E740481C1C}">
                <a14:useLocalDpi xmlns:a14="http://schemas.microsoft.com/office/drawing/2010/main" val="0"/>
              </a:ext>
            </a:extLst>
          </a:blip>
          <a:srcRect r="14263" b="1"/>
          <a:stretch/>
        </p:blipFill>
        <p:spPr>
          <a:xfrm>
            <a:off x="6172200" y="1825625"/>
            <a:ext cx="5181600" cy="4351338"/>
          </a:xfrm>
          <a:prstGeom prst="rect">
            <a:avLst/>
          </a:prstGeom>
          <a:noFill/>
        </p:spPr>
      </p:pic>
    </p:spTree>
    <p:extLst>
      <p:ext uri="{BB962C8B-B14F-4D97-AF65-F5344CB8AC3E}">
        <p14:creationId xmlns:p14="http://schemas.microsoft.com/office/powerpoint/2010/main" val="230773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DFF0EB-3661-8DDB-1103-DFE81DE9E5CF}"/>
              </a:ext>
            </a:extLst>
          </p:cNvPr>
          <p:cNvSpPr>
            <a:spLocks noGrp="1"/>
          </p:cNvSpPr>
          <p:nvPr>
            <p:ph type="title"/>
          </p:nvPr>
        </p:nvSpPr>
        <p:spPr>
          <a:xfrm>
            <a:off x="838200" y="365125"/>
            <a:ext cx="10515600" cy="1325563"/>
          </a:xfrm>
        </p:spPr>
        <p:txBody>
          <a:bodyPr anchor="ctr">
            <a:normAutofit/>
          </a:bodyPr>
          <a:lstStyle/>
          <a:p>
            <a:r>
              <a:rPr lang="en-GB" noProof="0" dirty="0"/>
              <a:t>ENTICE – a strategy for energy community engagement</a:t>
            </a:r>
          </a:p>
        </p:txBody>
      </p:sp>
      <p:pic>
        <p:nvPicPr>
          <p:cNvPr id="4" name="Picture 3">
            <a:extLst>
              <a:ext uri="{FF2B5EF4-FFF2-40B4-BE49-F238E27FC236}">
                <a16:creationId xmlns:a16="http://schemas.microsoft.com/office/drawing/2014/main" id="{78363D13-1FE4-5744-0B17-D98F1EF7BBDB}"/>
              </a:ext>
            </a:extLst>
          </p:cNvPr>
          <p:cNvPicPr>
            <a:picLocks noChangeAspect="1"/>
          </p:cNvPicPr>
          <p:nvPr/>
        </p:nvPicPr>
        <p:blipFill>
          <a:blip r:embed="rId2"/>
          <a:stretch>
            <a:fillRect/>
          </a:stretch>
        </p:blipFill>
        <p:spPr>
          <a:xfrm>
            <a:off x="1496568" y="3126900"/>
            <a:ext cx="4264152" cy="1439150"/>
          </a:xfrm>
          <a:prstGeom prst="rect">
            <a:avLst/>
          </a:prstGeom>
          <a:noFill/>
        </p:spPr>
      </p:pic>
      <p:sp>
        <p:nvSpPr>
          <p:cNvPr id="7" name="Content Placeholder 3">
            <a:extLst>
              <a:ext uri="{FF2B5EF4-FFF2-40B4-BE49-F238E27FC236}">
                <a16:creationId xmlns:a16="http://schemas.microsoft.com/office/drawing/2014/main" id="{C732E6B0-F277-A100-4A7E-B20031C995DF}"/>
              </a:ext>
            </a:extLst>
          </p:cNvPr>
          <p:cNvSpPr>
            <a:spLocks noGrp="1"/>
          </p:cNvSpPr>
          <p:nvPr>
            <p:ph sz="half" idx="2"/>
          </p:nvPr>
        </p:nvSpPr>
        <p:spPr>
          <a:xfrm>
            <a:off x="6172200" y="1825625"/>
            <a:ext cx="5181600" cy="4351338"/>
          </a:xfrm>
        </p:spPr>
        <p:txBody>
          <a:bodyPr>
            <a:normAutofit/>
          </a:bodyPr>
          <a:lstStyle/>
          <a:p>
            <a:pPr lvl="1">
              <a:buNone/>
            </a:pPr>
            <a:endParaRPr lang="en-GB" b="1" noProof="0" dirty="0"/>
          </a:p>
          <a:p>
            <a:pPr lvl="1">
              <a:buNone/>
            </a:pPr>
            <a:endParaRPr lang="en-GB" b="1" dirty="0"/>
          </a:p>
          <a:p>
            <a:pPr lvl="1">
              <a:buNone/>
            </a:pPr>
            <a:endParaRPr lang="en-GB" b="1" noProof="0" dirty="0"/>
          </a:p>
          <a:p>
            <a:pPr lvl="1">
              <a:buNone/>
            </a:pPr>
            <a:r>
              <a:rPr lang="en-GB" b="1" noProof="0" dirty="0">
                <a:solidFill>
                  <a:schemeClr val="accent5">
                    <a:lumMod val="50000"/>
                  </a:schemeClr>
                </a:solidFill>
              </a:rPr>
              <a:t>E</a:t>
            </a:r>
            <a:r>
              <a:rPr lang="en-GB" b="1" noProof="0" dirty="0"/>
              <a:t> - Empowerment</a:t>
            </a:r>
          </a:p>
          <a:p>
            <a:pPr lvl="1">
              <a:buNone/>
            </a:pPr>
            <a:r>
              <a:rPr lang="en-GB" b="1" noProof="0" dirty="0">
                <a:solidFill>
                  <a:schemeClr val="accent5">
                    <a:lumMod val="50000"/>
                  </a:schemeClr>
                </a:solidFill>
              </a:rPr>
              <a:t>N</a:t>
            </a:r>
            <a:r>
              <a:rPr lang="en-GB" b="1" noProof="0" dirty="0"/>
              <a:t> - Neighbourhood </a:t>
            </a:r>
          </a:p>
          <a:p>
            <a:pPr lvl="1">
              <a:buNone/>
            </a:pPr>
            <a:r>
              <a:rPr lang="en-GB" b="1" noProof="0" dirty="0">
                <a:solidFill>
                  <a:schemeClr val="accent5">
                    <a:lumMod val="50000"/>
                  </a:schemeClr>
                </a:solidFill>
              </a:rPr>
              <a:t>T</a:t>
            </a:r>
            <a:r>
              <a:rPr lang="en-GB" b="1" noProof="0" dirty="0"/>
              <a:t> - Transparency</a:t>
            </a:r>
          </a:p>
          <a:p>
            <a:pPr lvl="1">
              <a:buNone/>
            </a:pPr>
            <a:r>
              <a:rPr lang="en-GB" sz="800" b="1" noProof="0" dirty="0">
                <a:solidFill>
                  <a:schemeClr val="accent5">
                    <a:lumMod val="50000"/>
                  </a:schemeClr>
                </a:solidFill>
              </a:rPr>
              <a:t>  </a:t>
            </a:r>
            <a:r>
              <a:rPr lang="en-GB" b="1" noProof="0" dirty="0">
                <a:solidFill>
                  <a:schemeClr val="accent5">
                    <a:lumMod val="50000"/>
                  </a:schemeClr>
                </a:solidFill>
              </a:rPr>
              <a:t>I </a:t>
            </a:r>
            <a:r>
              <a:rPr lang="en-GB" b="1" noProof="0" dirty="0"/>
              <a:t>- Inclusivity</a:t>
            </a:r>
          </a:p>
          <a:p>
            <a:pPr lvl="1">
              <a:buNone/>
            </a:pPr>
            <a:r>
              <a:rPr lang="en-GB" b="1" noProof="0" dirty="0">
                <a:solidFill>
                  <a:schemeClr val="accent5">
                    <a:lumMod val="50000"/>
                  </a:schemeClr>
                </a:solidFill>
              </a:rPr>
              <a:t>C</a:t>
            </a:r>
            <a:r>
              <a:rPr lang="en-GB" b="1" noProof="0" dirty="0"/>
              <a:t> - Collaboration</a:t>
            </a:r>
          </a:p>
          <a:p>
            <a:pPr marL="457200" lvl="1" indent="0">
              <a:buNone/>
            </a:pPr>
            <a:r>
              <a:rPr lang="en-GB" b="1" noProof="0" dirty="0">
                <a:solidFill>
                  <a:schemeClr val="accent5">
                    <a:lumMod val="50000"/>
                  </a:schemeClr>
                </a:solidFill>
              </a:rPr>
              <a:t>E</a:t>
            </a:r>
            <a:r>
              <a:rPr lang="en-GB" b="1" noProof="0" dirty="0"/>
              <a:t> - Evaluation</a:t>
            </a:r>
          </a:p>
          <a:p>
            <a:pPr marL="0" indent="0">
              <a:buNone/>
            </a:pPr>
            <a:endParaRPr lang="en-GB" noProof="0" dirty="0"/>
          </a:p>
        </p:txBody>
      </p:sp>
    </p:spTree>
    <p:extLst>
      <p:ext uri="{BB962C8B-B14F-4D97-AF65-F5344CB8AC3E}">
        <p14:creationId xmlns:p14="http://schemas.microsoft.com/office/powerpoint/2010/main" val="251473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CD7A-90EA-0F14-3D28-C2111C590EE5}"/>
              </a:ext>
            </a:extLst>
          </p:cNvPr>
          <p:cNvSpPr>
            <a:spLocks noGrp="1"/>
          </p:cNvSpPr>
          <p:nvPr>
            <p:ph type="title"/>
          </p:nvPr>
        </p:nvSpPr>
        <p:spPr>
          <a:xfrm>
            <a:off x="838200" y="365125"/>
            <a:ext cx="10515600" cy="1325563"/>
          </a:xfrm>
        </p:spPr>
        <p:txBody>
          <a:bodyPr anchor="ctr">
            <a:normAutofit/>
          </a:bodyPr>
          <a:lstStyle/>
          <a:p>
            <a:r>
              <a:rPr lang="en-GB" b="1" noProof="0" dirty="0"/>
              <a:t>First step. Empowerment…</a:t>
            </a:r>
            <a:endParaRPr lang="en-GB" noProof="0" dirty="0"/>
          </a:p>
        </p:txBody>
      </p:sp>
      <p:pic>
        <p:nvPicPr>
          <p:cNvPr id="6" name="Picture 5" descr="A group of people putting their fists together&#10;&#10;AI-generated content may be incorrect.">
            <a:extLst>
              <a:ext uri="{FF2B5EF4-FFF2-40B4-BE49-F238E27FC236}">
                <a16:creationId xmlns:a16="http://schemas.microsoft.com/office/drawing/2014/main" id="{A26688FB-6483-543D-748D-0411DF325B94}"/>
              </a:ext>
            </a:extLst>
          </p:cNvPr>
          <p:cNvPicPr>
            <a:picLocks noChangeAspect="1"/>
          </p:cNvPicPr>
          <p:nvPr/>
        </p:nvPicPr>
        <p:blipFill>
          <a:blip r:embed="rId2">
            <a:extLst>
              <a:ext uri="{28A0092B-C50C-407E-A947-70E740481C1C}">
                <a14:useLocalDpi xmlns:a14="http://schemas.microsoft.com/office/drawing/2010/main" val="0"/>
              </a:ext>
            </a:extLst>
          </a:blip>
          <a:srcRect l="8626" r="11887" b="-1"/>
          <a:stretch/>
        </p:blipFill>
        <p:spPr>
          <a:xfrm>
            <a:off x="838200" y="1825625"/>
            <a:ext cx="5181600" cy="4351338"/>
          </a:xfrm>
          <a:prstGeom prst="rect">
            <a:avLst/>
          </a:prstGeom>
          <a:noFill/>
        </p:spPr>
      </p:pic>
      <p:sp>
        <p:nvSpPr>
          <p:cNvPr id="3" name="Content Placeholder 2">
            <a:extLst>
              <a:ext uri="{FF2B5EF4-FFF2-40B4-BE49-F238E27FC236}">
                <a16:creationId xmlns:a16="http://schemas.microsoft.com/office/drawing/2014/main" id="{42830445-840D-8CD4-3314-F2804353ACF6}"/>
              </a:ext>
            </a:extLst>
          </p:cNvPr>
          <p:cNvSpPr>
            <a:spLocks noGrp="1"/>
          </p:cNvSpPr>
          <p:nvPr>
            <p:ph sz="half" idx="2"/>
          </p:nvPr>
        </p:nvSpPr>
        <p:spPr>
          <a:xfrm>
            <a:off x="6172200" y="1825625"/>
            <a:ext cx="5181600" cy="4351338"/>
          </a:xfrm>
        </p:spPr>
        <p:txBody>
          <a:bodyPr>
            <a:normAutofit/>
          </a:bodyPr>
          <a:lstStyle/>
          <a:p>
            <a:pPr marL="0" indent="0">
              <a:buNone/>
            </a:pPr>
            <a:r>
              <a:rPr lang="en-US" sz="2000" b="1"/>
              <a:t>Empowerment</a:t>
            </a:r>
            <a:r>
              <a:rPr lang="en-US" sz="2000"/>
              <a:t> is a fundamental element in building energy communities, fostering trust and credibility by equipping citizens with knowledge and resources.</a:t>
            </a:r>
          </a:p>
          <a:p>
            <a:pPr marL="0" indent="0">
              <a:buNone/>
            </a:pPr>
            <a:r>
              <a:rPr lang="en-US" sz="2000"/>
              <a:t>This enables active participation and ownership, crucial for lasting engagement</a:t>
            </a:r>
          </a:p>
          <a:p>
            <a:pPr marL="0" indent="0">
              <a:buNone/>
            </a:pPr>
            <a:r>
              <a:rPr lang="en-US" sz="2000"/>
              <a:t>A key for success is access to expert advice and independent support, as it allows communities to critically assess projects, enhancing transparency and confidence.</a:t>
            </a:r>
          </a:p>
          <a:p>
            <a:pPr marL="0" indent="0">
              <a:buNone/>
            </a:pPr>
            <a:r>
              <a:rPr lang="en-US" sz="2000"/>
              <a:t>As a result, empowered community members become active contributors, transforming the project's foundation into a collaborative and sustainable success.</a:t>
            </a:r>
            <a:endParaRPr lang="en-GB" sz="2000" noProof="0"/>
          </a:p>
        </p:txBody>
      </p:sp>
    </p:spTree>
    <p:extLst>
      <p:ext uri="{BB962C8B-B14F-4D97-AF65-F5344CB8AC3E}">
        <p14:creationId xmlns:p14="http://schemas.microsoft.com/office/powerpoint/2010/main" val="1891976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0A59C-C55E-C032-D81C-CC4BDF1F2070}"/>
              </a:ext>
            </a:extLst>
          </p:cNvPr>
          <p:cNvSpPr>
            <a:spLocks noGrp="1"/>
          </p:cNvSpPr>
          <p:nvPr>
            <p:ph type="title"/>
          </p:nvPr>
        </p:nvSpPr>
        <p:spPr>
          <a:xfrm>
            <a:off x="838200" y="365125"/>
            <a:ext cx="10515600" cy="1325563"/>
          </a:xfrm>
        </p:spPr>
        <p:txBody>
          <a:bodyPr anchor="ctr">
            <a:normAutofit/>
          </a:bodyPr>
          <a:lstStyle/>
          <a:p>
            <a:r>
              <a:rPr lang="en-US" dirty="0"/>
              <a:t>Establishing essence – The </a:t>
            </a:r>
            <a:r>
              <a:rPr lang="en-US" dirty="0" err="1"/>
              <a:t>Neighbourhood</a:t>
            </a:r>
            <a:endParaRPr lang="en-DK" dirty="0"/>
          </a:p>
        </p:txBody>
      </p:sp>
      <p:sp>
        <p:nvSpPr>
          <p:cNvPr id="3" name="Content Placeholder 2">
            <a:extLst>
              <a:ext uri="{FF2B5EF4-FFF2-40B4-BE49-F238E27FC236}">
                <a16:creationId xmlns:a16="http://schemas.microsoft.com/office/drawing/2014/main" id="{4F9D26A6-2088-491D-D68C-FD50BE739862}"/>
              </a:ext>
            </a:extLst>
          </p:cNvPr>
          <p:cNvSpPr>
            <a:spLocks noGrp="1"/>
          </p:cNvSpPr>
          <p:nvPr>
            <p:ph sz="half" idx="1"/>
          </p:nvPr>
        </p:nvSpPr>
        <p:spPr>
          <a:xfrm>
            <a:off x="838200" y="1825625"/>
            <a:ext cx="5181600" cy="4351338"/>
          </a:xfrm>
        </p:spPr>
        <p:txBody>
          <a:bodyPr>
            <a:normAutofit/>
          </a:bodyPr>
          <a:lstStyle/>
          <a:p>
            <a:pPr marL="0" indent="0">
              <a:buNone/>
            </a:pPr>
            <a:r>
              <a:rPr lang="en-US" sz="1700" b="1" err="1"/>
              <a:t>Neighbourhood</a:t>
            </a:r>
            <a:r>
              <a:rPr lang="en-US" sz="1700"/>
              <a:t> plays a pivotal role in building energy communities by fostering a shared sense of belonging and collective identity among members.</a:t>
            </a:r>
          </a:p>
          <a:p>
            <a:pPr marL="0" indent="0">
              <a:buNone/>
            </a:pPr>
            <a:r>
              <a:rPr lang="en-US" sz="1700"/>
              <a:t>It is critical to ensure that everyone feels part of the initiative, which requires actively involving all stakeholders in defining the scope and purpose of the community together.</a:t>
            </a:r>
          </a:p>
          <a:p>
            <a:pPr marL="0" indent="0">
              <a:buNone/>
            </a:pPr>
            <a:r>
              <a:rPr lang="en-US" sz="1700"/>
              <a:t>This collaborative process strengthens trust, inclusivity, and ownership, creating a foundation for long-term engagement.</a:t>
            </a:r>
          </a:p>
          <a:p>
            <a:pPr marL="0" indent="0">
              <a:buNone/>
            </a:pPr>
            <a:r>
              <a:rPr lang="en-US" sz="1700"/>
              <a:t>By emphasizing local connections and shared goals, the </a:t>
            </a:r>
            <a:r>
              <a:rPr lang="en-US" sz="1700" err="1"/>
              <a:t>neighbourhood</a:t>
            </a:r>
            <a:r>
              <a:rPr lang="en-US" sz="1700"/>
              <a:t> approach not only enhances social cohesion but also ensures that the energy community reflects the unique needs and aspirations of its members, making it both effective and resilient.</a:t>
            </a:r>
            <a:endParaRPr lang="en-DK" sz="1700"/>
          </a:p>
        </p:txBody>
      </p:sp>
      <p:pic>
        <p:nvPicPr>
          <p:cNvPr id="6" name="Content Placeholder 5" descr="A group of houses in a neighborhood&#10;&#10;AI-generated content may be incorrect.">
            <a:extLst>
              <a:ext uri="{FF2B5EF4-FFF2-40B4-BE49-F238E27FC236}">
                <a16:creationId xmlns:a16="http://schemas.microsoft.com/office/drawing/2014/main" id="{E8F18B8C-A27F-9117-7F9B-97E4940292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6736" r="13777" b="-1"/>
          <a:stretch/>
        </p:blipFill>
        <p:spPr>
          <a:xfrm>
            <a:off x="6172200" y="1825625"/>
            <a:ext cx="5181600" cy="4351338"/>
          </a:xfrm>
          <a:noFill/>
        </p:spPr>
      </p:pic>
    </p:spTree>
    <p:extLst>
      <p:ext uri="{BB962C8B-B14F-4D97-AF65-F5344CB8AC3E}">
        <p14:creationId xmlns:p14="http://schemas.microsoft.com/office/powerpoint/2010/main" val="404465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369D-F5E6-C68C-83AD-E27BF016539A}"/>
              </a:ext>
            </a:extLst>
          </p:cNvPr>
          <p:cNvSpPr>
            <a:spLocks noGrp="1"/>
          </p:cNvSpPr>
          <p:nvPr>
            <p:ph type="title"/>
          </p:nvPr>
        </p:nvSpPr>
        <p:spPr>
          <a:xfrm>
            <a:off x="838200" y="365125"/>
            <a:ext cx="10515600" cy="1325563"/>
          </a:xfrm>
        </p:spPr>
        <p:txBody>
          <a:bodyPr anchor="ctr">
            <a:normAutofit/>
          </a:bodyPr>
          <a:lstStyle/>
          <a:p>
            <a:r>
              <a:rPr lang="en-US" dirty="0"/>
              <a:t>Implementation through </a:t>
            </a:r>
            <a:r>
              <a:rPr lang="en-US" i="1" dirty="0">
                <a:solidFill>
                  <a:schemeClr val="tx1">
                    <a:lumMod val="25000"/>
                    <a:lumOff val="75000"/>
                  </a:schemeClr>
                </a:solidFill>
              </a:rPr>
              <a:t>transparency</a:t>
            </a:r>
            <a:endParaRPr lang="en-DK" i="1" dirty="0">
              <a:solidFill>
                <a:schemeClr val="tx1">
                  <a:lumMod val="25000"/>
                  <a:lumOff val="75000"/>
                </a:schemeClr>
              </a:solidFill>
            </a:endParaRPr>
          </a:p>
        </p:txBody>
      </p:sp>
      <p:sp>
        <p:nvSpPr>
          <p:cNvPr id="4" name="Content Placeholder 3">
            <a:extLst>
              <a:ext uri="{FF2B5EF4-FFF2-40B4-BE49-F238E27FC236}">
                <a16:creationId xmlns:a16="http://schemas.microsoft.com/office/drawing/2014/main" id="{87FDF866-EEF3-1A34-22D2-8D45DB6698D8}"/>
              </a:ext>
            </a:extLst>
          </p:cNvPr>
          <p:cNvSpPr>
            <a:spLocks noGrp="1"/>
          </p:cNvSpPr>
          <p:nvPr>
            <p:ph sz="half" idx="1"/>
          </p:nvPr>
        </p:nvSpPr>
        <p:spPr>
          <a:xfrm>
            <a:off x="838200" y="1825625"/>
            <a:ext cx="5181600" cy="4351338"/>
          </a:xfrm>
        </p:spPr>
        <p:txBody>
          <a:bodyPr>
            <a:normAutofit/>
          </a:bodyPr>
          <a:lstStyle/>
          <a:p>
            <a:pPr marL="0" indent="0">
              <a:buNone/>
            </a:pPr>
            <a:r>
              <a:rPr lang="en-US" sz="1700" b="1" dirty="0"/>
              <a:t>Transparency</a:t>
            </a:r>
            <a:r>
              <a:rPr lang="en-US" sz="1700" dirty="0"/>
              <a:t> is crucial during the implementation and building phase of energy communities, where rapid developments and unanswered questions can challenge trust.</a:t>
            </a:r>
          </a:p>
          <a:p>
            <a:pPr marL="0" indent="0">
              <a:buNone/>
            </a:pPr>
            <a:r>
              <a:rPr lang="en-US" sz="1700" dirty="0"/>
              <a:t>Open communication about progress, decisions, and challenges ensures that community members remain informed and engaged, even in uncertain times. </a:t>
            </a:r>
          </a:p>
          <a:p>
            <a:pPr marL="0" indent="0">
              <a:buNone/>
            </a:pPr>
            <a:r>
              <a:rPr lang="en-US" sz="1700" dirty="0"/>
              <a:t>By fostering transparency, project leaders demonstrate accountability and reinforce trust, preventing misunderstandings or skepticism from undermining the initiative.</a:t>
            </a:r>
          </a:p>
          <a:p>
            <a:pPr marL="0" indent="0">
              <a:buNone/>
            </a:pPr>
            <a:r>
              <a:rPr lang="en-US" sz="1700" dirty="0"/>
              <a:t>Clear updates, accessible information, and honest dialogue create a resilient foundation for collaboration, ensuring that the community feels included and confident in the project's direction.</a:t>
            </a:r>
            <a:endParaRPr lang="en-DK" sz="1700" dirty="0"/>
          </a:p>
        </p:txBody>
      </p:sp>
      <p:pic>
        <p:nvPicPr>
          <p:cNvPr id="6" name="Content Placeholder 5" descr="A hand holding a glass ball&#10;&#10;AI-generated content may be incorrect.">
            <a:extLst>
              <a:ext uri="{FF2B5EF4-FFF2-40B4-BE49-F238E27FC236}">
                <a16:creationId xmlns:a16="http://schemas.microsoft.com/office/drawing/2014/main" id="{92F4F307-4DF8-65C2-4453-E7EA64975EE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9608" r="30852" b="1"/>
          <a:stretch/>
        </p:blipFill>
        <p:spPr>
          <a:xfrm>
            <a:off x="6172200" y="1825625"/>
            <a:ext cx="5181600" cy="4351338"/>
          </a:xfrm>
          <a:noFill/>
        </p:spPr>
      </p:pic>
    </p:spTree>
    <p:extLst>
      <p:ext uri="{BB962C8B-B14F-4D97-AF65-F5344CB8AC3E}">
        <p14:creationId xmlns:p14="http://schemas.microsoft.com/office/powerpoint/2010/main" val="74498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00438-9F89-7E8A-73F7-AB0B69EAEA64}"/>
              </a:ext>
            </a:extLst>
          </p:cNvPr>
          <p:cNvSpPr>
            <a:spLocks noGrp="1"/>
          </p:cNvSpPr>
          <p:nvPr>
            <p:ph type="title"/>
          </p:nvPr>
        </p:nvSpPr>
        <p:spPr>
          <a:xfrm>
            <a:off x="838200" y="365125"/>
            <a:ext cx="10515600" cy="1325563"/>
          </a:xfrm>
        </p:spPr>
        <p:txBody>
          <a:bodyPr anchor="ctr">
            <a:normAutofit/>
          </a:bodyPr>
          <a:lstStyle/>
          <a:p>
            <a:r>
              <a:rPr lang="en-US" dirty="0"/>
              <a:t>Overcoming the first hurdles through inclusivity</a:t>
            </a:r>
            <a:endParaRPr lang="en-DK" dirty="0"/>
          </a:p>
        </p:txBody>
      </p:sp>
      <p:sp>
        <p:nvSpPr>
          <p:cNvPr id="3" name="Content Placeholder 2">
            <a:extLst>
              <a:ext uri="{FF2B5EF4-FFF2-40B4-BE49-F238E27FC236}">
                <a16:creationId xmlns:a16="http://schemas.microsoft.com/office/drawing/2014/main" id="{FCA21A83-CD99-1554-C041-01B20D51ECFF}"/>
              </a:ext>
            </a:extLst>
          </p:cNvPr>
          <p:cNvSpPr>
            <a:spLocks noGrp="1"/>
          </p:cNvSpPr>
          <p:nvPr>
            <p:ph sz="half" idx="1"/>
          </p:nvPr>
        </p:nvSpPr>
        <p:spPr>
          <a:xfrm>
            <a:off x="838200" y="1825625"/>
            <a:ext cx="5181600" cy="4351338"/>
          </a:xfrm>
        </p:spPr>
        <p:txBody>
          <a:bodyPr>
            <a:normAutofit/>
          </a:bodyPr>
          <a:lstStyle/>
          <a:p>
            <a:pPr marL="0" indent="0">
              <a:buNone/>
            </a:pPr>
            <a:r>
              <a:rPr lang="en-US" sz="1500" b="1"/>
              <a:t>Inclusivity</a:t>
            </a:r>
            <a:r>
              <a:rPr lang="en-US" sz="1500"/>
              <a:t> is paramount in the initial phase following the construction of renewable energy sources in energy communities. It ensures that all community members feel they are active participants in this new energy paradigm.</a:t>
            </a:r>
          </a:p>
          <a:p>
            <a:pPr marL="0" indent="0">
              <a:buNone/>
            </a:pPr>
            <a:r>
              <a:rPr lang="en-US" sz="1500"/>
              <a:t>Inclusivity involves creating accessible platforms for engagement, addressing diverse needs, and providing support to overcome potential barriers to participation. This approach helps identify and address uncertainties or concerns that may arise as community members adapt to new ways of using and managing energy.</a:t>
            </a:r>
          </a:p>
          <a:p>
            <a:pPr marL="0" indent="0">
              <a:buNone/>
            </a:pPr>
            <a:r>
              <a:rPr lang="en-US" sz="1500"/>
              <a:t>By fostering an inclusive environment, the energy community can better respond to varied perspectives, ensure equitable benefits, and cultivate a sense of shared ownership.</a:t>
            </a:r>
          </a:p>
          <a:p>
            <a:pPr marL="0" indent="0">
              <a:buNone/>
            </a:pPr>
            <a:r>
              <a:rPr lang="en-US" sz="1500"/>
              <a:t>This inclusive foundation is essential for the long-term success and sustainability of the energy community, as it promotes widespread acceptance and enthusiastic participation in the new energy system.</a:t>
            </a:r>
            <a:endParaRPr lang="en-DK" sz="1500"/>
          </a:p>
        </p:txBody>
      </p:sp>
      <p:pic>
        <p:nvPicPr>
          <p:cNvPr id="6" name="Content Placeholder 5" descr="A person's hands over a group of paper people&#10;&#10;AI-generated content may be incorrect.">
            <a:extLst>
              <a:ext uri="{FF2B5EF4-FFF2-40B4-BE49-F238E27FC236}">
                <a16:creationId xmlns:a16="http://schemas.microsoft.com/office/drawing/2014/main" id="{1C00B7E7-71A1-533F-1F23-5FEF9BFB295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131644"/>
            <a:ext cx="5181600" cy="3739299"/>
          </a:xfrm>
          <a:noFill/>
        </p:spPr>
      </p:pic>
    </p:spTree>
    <p:extLst>
      <p:ext uri="{BB962C8B-B14F-4D97-AF65-F5344CB8AC3E}">
        <p14:creationId xmlns:p14="http://schemas.microsoft.com/office/powerpoint/2010/main" val="1099201469"/>
      </p:ext>
    </p:extLst>
  </p:cSld>
  <p:clrMapOvr>
    <a:masterClrMapping/>
  </p:clrMapOvr>
</p:sld>
</file>

<file path=ppt/theme/theme1.xml><?xml version="1.0" encoding="utf-8"?>
<a:theme xmlns:a="http://schemas.openxmlformats.org/drawingml/2006/main" name="Office-tema">
  <a:themeElements>
    <a:clrScheme name="Egendefinert 2">
      <a:dk1>
        <a:srgbClr val="303030"/>
      </a:dk1>
      <a:lt1>
        <a:sysClr val="window" lastClr="FFFFFF"/>
      </a:lt1>
      <a:dk2>
        <a:srgbClr val="294969"/>
      </a:dk2>
      <a:lt2>
        <a:srgbClr val="F2F2F2"/>
      </a:lt2>
      <a:accent1>
        <a:srgbClr val="69C9CA"/>
      </a:accent1>
      <a:accent2>
        <a:srgbClr val="CCAF14"/>
      </a:accent2>
      <a:accent3>
        <a:srgbClr val="294969"/>
      </a:accent3>
      <a:accent4>
        <a:srgbClr val="C490AA"/>
      </a:accent4>
      <a:accent5>
        <a:srgbClr val="C5E0B3"/>
      </a:accent5>
      <a:accent6>
        <a:srgbClr val="85C0FB"/>
      </a:accent6>
      <a:hlink>
        <a:srgbClr val="2890F7"/>
      </a:hlink>
      <a:folHlink>
        <a:srgbClr val="0660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art Innovation Norway - 16;9" id="{A6D02946-C86C-48CB-80EB-D835E3726DB2}" vid="{EC76A0C5-42F4-4214-BDD0-660F12E96F0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e5fac0f-16b5-4973-952e-5154091a3105">
      <UserInfo>
        <DisplayName>Thomas Mikkelsen</DisplayName>
        <AccountId>206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472AEC32CAF5D4CAC0BC70D6D9A982F" ma:contentTypeVersion="13" ma:contentTypeDescription="Opprett et nytt dokument." ma:contentTypeScope="" ma:versionID="85ecd6ed49c5648a8f996be4e0f9a39e">
  <xsd:schema xmlns:xsd="http://www.w3.org/2001/XMLSchema" xmlns:xs="http://www.w3.org/2001/XMLSchema" xmlns:p="http://schemas.microsoft.com/office/2006/metadata/properties" xmlns:ns2="176262eb-ff86-4124-a502-d21b65acb200" xmlns:ns3="4e5fac0f-16b5-4973-952e-5154091a3105" targetNamespace="http://schemas.microsoft.com/office/2006/metadata/properties" ma:root="true" ma:fieldsID="ec3960345a1d7dae68c6ccc25fb6a744" ns2:_="" ns3:_="">
    <xsd:import namespace="176262eb-ff86-4124-a502-d21b65acb200"/>
    <xsd:import namespace="4e5fac0f-16b5-4973-952e-5154091a310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6262eb-ff86-4124-a502-d21b65acb2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5fac0f-16b5-4973-952e-5154091a310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9B3615-7630-47B1-B422-5664CBEE46FA}">
  <ds:schemaRef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purl.org/dc/terms/"/>
    <ds:schemaRef ds:uri="http://schemas.microsoft.com/office/2006/metadata/properties"/>
    <ds:schemaRef ds:uri="http://purl.org/dc/dcmitype/"/>
    <ds:schemaRef ds:uri="http://www.w3.org/XML/1998/namespace"/>
    <ds:schemaRef ds:uri="4e5fac0f-16b5-4973-952e-5154091a3105"/>
    <ds:schemaRef ds:uri="176262eb-ff86-4124-a502-d21b65acb200"/>
  </ds:schemaRefs>
</ds:datastoreItem>
</file>

<file path=customXml/itemProps2.xml><?xml version="1.0" encoding="utf-8"?>
<ds:datastoreItem xmlns:ds="http://schemas.openxmlformats.org/officeDocument/2006/customXml" ds:itemID="{8D619BD8-8817-4257-B892-A4ED70867F30}">
  <ds:schemaRefs>
    <ds:schemaRef ds:uri="http://schemas.microsoft.com/sharepoint/v3/contenttype/forms"/>
  </ds:schemaRefs>
</ds:datastoreItem>
</file>

<file path=customXml/itemProps3.xml><?xml version="1.0" encoding="utf-8"?>
<ds:datastoreItem xmlns:ds="http://schemas.openxmlformats.org/officeDocument/2006/customXml" ds:itemID="{3E9C2C92-5AF0-4849-8086-61C7A433E1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6262eb-ff86-4124-a502-d21b65acb200"/>
    <ds:schemaRef ds:uri="4e5fac0f-16b5-4973-952e-5154091a31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1325</TotalTime>
  <Words>1151</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Segoe UI</vt:lpstr>
      <vt:lpstr>Office-tema</vt:lpstr>
      <vt:lpstr>PowerPoint Presentation</vt:lpstr>
      <vt:lpstr>Building Energy Communities: Strategies for Citizen Engagement</vt:lpstr>
      <vt:lpstr>What do we want to achieve?</vt:lpstr>
      <vt:lpstr>Preconditions</vt:lpstr>
      <vt:lpstr>ENTICE – a strategy for energy community engagement</vt:lpstr>
      <vt:lpstr>First step. Empowerment…</vt:lpstr>
      <vt:lpstr>Establishing essence – The Neighbourhood</vt:lpstr>
      <vt:lpstr>Implementation through transparency</vt:lpstr>
      <vt:lpstr>Overcoming the first hurdles through inclusivity</vt:lpstr>
      <vt:lpstr>Governance through collaboration</vt:lpstr>
      <vt:lpstr>Making it last by measuring and evaluation</vt:lpstr>
      <vt:lpstr>Summary</vt:lpstr>
      <vt:lpstr>Six comprehensive steps</vt:lpstr>
      <vt:lpstr>Support actions?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Thomas N. Mikkelsen</dc:creator>
  <cp:lastModifiedBy>Thomas Mikkelsen</cp:lastModifiedBy>
  <cp:revision>18</cp:revision>
  <dcterms:created xsi:type="dcterms:W3CDTF">2021-11-17T11:43:14Z</dcterms:created>
  <dcterms:modified xsi:type="dcterms:W3CDTF">2025-03-26T21:19:04Z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0x0101007472AEC32CAF5D4CAC0BC70D6D9A982F</vt:lpwstr>
  </property>
</Properties>
</file>